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36" r:id="rId1"/>
  </p:sldMasterIdLst>
  <p:notesMasterIdLst>
    <p:notesMasterId r:id="rId63"/>
  </p:notesMasterIdLst>
  <p:handoutMasterIdLst>
    <p:handoutMasterId r:id="rId64"/>
  </p:handoutMasterIdLst>
  <p:sldIdLst>
    <p:sldId id="433" r:id="rId2"/>
    <p:sldId id="431" r:id="rId3"/>
    <p:sldId id="434" r:id="rId4"/>
    <p:sldId id="428" r:id="rId5"/>
    <p:sldId id="455" r:id="rId6"/>
    <p:sldId id="456" r:id="rId7"/>
    <p:sldId id="399" r:id="rId8"/>
    <p:sldId id="490" r:id="rId9"/>
    <p:sldId id="491" r:id="rId10"/>
    <p:sldId id="437" r:id="rId11"/>
    <p:sldId id="472" r:id="rId12"/>
    <p:sldId id="439" r:id="rId13"/>
    <p:sldId id="492" r:id="rId14"/>
    <p:sldId id="438" r:id="rId15"/>
    <p:sldId id="475" r:id="rId16"/>
    <p:sldId id="343" r:id="rId17"/>
    <p:sldId id="344" r:id="rId18"/>
    <p:sldId id="453" r:id="rId19"/>
    <p:sldId id="474" r:id="rId20"/>
    <p:sldId id="476" r:id="rId21"/>
    <p:sldId id="470" r:id="rId22"/>
    <p:sldId id="432" r:id="rId23"/>
    <p:sldId id="443" r:id="rId24"/>
    <p:sldId id="473" r:id="rId25"/>
    <p:sldId id="404" r:id="rId26"/>
    <p:sldId id="479" r:id="rId27"/>
    <p:sldId id="482" r:id="rId28"/>
    <p:sldId id="420" r:id="rId29"/>
    <p:sldId id="466" r:id="rId30"/>
    <p:sldId id="467" r:id="rId31"/>
    <p:sldId id="468" r:id="rId32"/>
    <p:sldId id="471" r:id="rId33"/>
    <p:sldId id="469" r:id="rId34"/>
    <p:sldId id="405" r:id="rId35"/>
    <p:sldId id="460" r:id="rId36"/>
    <p:sldId id="461" r:id="rId37"/>
    <p:sldId id="462" r:id="rId38"/>
    <p:sldId id="463" r:id="rId39"/>
    <p:sldId id="410" r:id="rId40"/>
    <p:sldId id="464" r:id="rId41"/>
    <p:sldId id="415" r:id="rId42"/>
    <p:sldId id="411" r:id="rId43"/>
    <p:sldId id="481" r:id="rId44"/>
    <p:sldId id="416" r:id="rId45"/>
    <p:sldId id="418" r:id="rId46"/>
    <p:sldId id="373" r:id="rId47"/>
    <p:sldId id="378" r:id="rId48"/>
    <p:sldId id="384" r:id="rId49"/>
    <p:sldId id="386" r:id="rId50"/>
    <p:sldId id="387" r:id="rId51"/>
    <p:sldId id="480" r:id="rId52"/>
    <p:sldId id="419" r:id="rId53"/>
    <p:sldId id="444" r:id="rId54"/>
    <p:sldId id="445" r:id="rId55"/>
    <p:sldId id="446" r:id="rId56"/>
    <p:sldId id="448" r:id="rId57"/>
    <p:sldId id="449" r:id="rId58"/>
    <p:sldId id="451" r:id="rId59"/>
    <p:sldId id="317" r:id="rId60"/>
    <p:sldId id="390" r:id="rId61"/>
    <p:sldId id="388" r:id="rId62"/>
  </p:sldIdLst>
  <p:sldSz cx="9144000" cy="6858000" type="letter"/>
  <p:notesSz cx="7772400" cy="10058400"/>
  <p:defaultTextStyle>
    <a:defPPr>
      <a:defRPr lang="en-GB"/>
    </a:defPPr>
    <a:lvl1pPr algn="l" defTabSz="457200" rtl="0" fontAlgn="base">
      <a:spcBef>
        <a:spcPct val="0"/>
      </a:spcBef>
      <a:spcAft>
        <a:spcPct val="0"/>
      </a:spcAft>
      <a:defRPr sz="2400" b="1" kern="1200">
        <a:solidFill>
          <a:schemeClr val="bg1"/>
        </a:solidFill>
        <a:latin typeface="Arial" charset="0"/>
        <a:ea typeface="ＭＳ Ｐゴシック" charset="0"/>
        <a:cs typeface="ＭＳ Ｐゴシック" charset="0"/>
      </a:defRPr>
    </a:lvl1pPr>
    <a:lvl2pPr marL="428625" indent="-215900" algn="l" defTabSz="457200" rtl="0" fontAlgn="base">
      <a:spcBef>
        <a:spcPct val="0"/>
      </a:spcBef>
      <a:spcAft>
        <a:spcPct val="0"/>
      </a:spcAft>
      <a:defRPr sz="2400" b="1" kern="1200">
        <a:solidFill>
          <a:schemeClr val="bg1"/>
        </a:solidFill>
        <a:latin typeface="Arial" charset="0"/>
        <a:ea typeface="ＭＳ Ｐゴシック" charset="0"/>
        <a:cs typeface="ＭＳ Ｐゴシック" charset="0"/>
      </a:defRPr>
    </a:lvl2pPr>
    <a:lvl3pPr marL="644525" indent="-214313" algn="l" defTabSz="457200" rtl="0" fontAlgn="base">
      <a:spcBef>
        <a:spcPct val="0"/>
      </a:spcBef>
      <a:spcAft>
        <a:spcPct val="0"/>
      </a:spcAft>
      <a:defRPr sz="2400" b="1" kern="1200">
        <a:solidFill>
          <a:schemeClr val="bg1"/>
        </a:solidFill>
        <a:latin typeface="Arial" charset="0"/>
        <a:ea typeface="ＭＳ Ｐゴシック" charset="0"/>
        <a:cs typeface="ＭＳ Ｐゴシック" charset="0"/>
      </a:defRPr>
    </a:lvl3pPr>
    <a:lvl4pPr marL="860425" indent="-212725" algn="l" defTabSz="457200" rtl="0" fontAlgn="base">
      <a:spcBef>
        <a:spcPct val="0"/>
      </a:spcBef>
      <a:spcAft>
        <a:spcPct val="0"/>
      </a:spcAft>
      <a:defRPr sz="2400" b="1" kern="1200">
        <a:solidFill>
          <a:schemeClr val="bg1"/>
        </a:solidFill>
        <a:latin typeface="Arial" charset="0"/>
        <a:ea typeface="ＭＳ Ｐゴシック" charset="0"/>
        <a:cs typeface="ＭＳ Ｐゴシック" charset="0"/>
      </a:defRPr>
    </a:lvl4pPr>
    <a:lvl5pPr marL="1076325" indent="-215900" algn="l" defTabSz="457200" rtl="0" fontAlgn="base">
      <a:spcBef>
        <a:spcPct val="0"/>
      </a:spcBef>
      <a:spcAft>
        <a:spcPct val="0"/>
      </a:spcAft>
      <a:defRPr sz="2400" b="1" kern="1200">
        <a:solidFill>
          <a:schemeClr val="bg1"/>
        </a:solidFill>
        <a:latin typeface="Arial" charset="0"/>
        <a:ea typeface="ＭＳ Ｐゴシック" charset="0"/>
        <a:cs typeface="ＭＳ Ｐゴシック" charset="0"/>
      </a:defRPr>
    </a:lvl5pPr>
    <a:lvl6pPr marL="2286000" algn="l" defTabSz="457200" rtl="0" eaLnBrk="1" latinLnBrk="0" hangingPunct="1">
      <a:defRPr sz="2400" b="1" kern="1200">
        <a:solidFill>
          <a:schemeClr val="bg1"/>
        </a:solidFill>
        <a:latin typeface="Arial" charset="0"/>
        <a:ea typeface="ＭＳ Ｐゴシック" charset="0"/>
        <a:cs typeface="ＭＳ Ｐゴシック" charset="0"/>
      </a:defRPr>
    </a:lvl6pPr>
    <a:lvl7pPr marL="2743200" algn="l" defTabSz="457200" rtl="0" eaLnBrk="1" latinLnBrk="0" hangingPunct="1">
      <a:defRPr sz="2400" b="1" kern="1200">
        <a:solidFill>
          <a:schemeClr val="bg1"/>
        </a:solidFill>
        <a:latin typeface="Arial" charset="0"/>
        <a:ea typeface="ＭＳ Ｐゴシック" charset="0"/>
        <a:cs typeface="ＭＳ Ｐゴシック" charset="0"/>
      </a:defRPr>
    </a:lvl7pPr>
    <a:lvl8pPr marL="3200400" algn="l" defTabSz="457200" rtl="0" eaLnBrk="1" latinLnBrk="0" hangingPunct="1">
      <a:defRPr sz="2400" b="1" kern="1200">
        <a:solidFill>
          <a:schemeClr val="bg1"/>
        </a:solidFill>
        <a:latin typeface="Arial" charset="0"/>
        <a:ea typeface="ＭＳ Ｐゴシック" charset="0"/>
        <a:cs typeface="ＭＳ Ｐゴシック" charset="0"/>
      </a:defRPr>
    </a:lvl8pPr>
    <a:lvl9pPr marL="3657600" algn="l" defTabSz="457200" rtl="0" eaLnBrk="1" latinLnBrk="0" hangingPunct="1">
      <a:defRPr sz="2400" b="1" kern="1200">
        <a:solidFill>
          <a:schemeClr val="bg1"/>
        </a:solidFill>
        <a:latin typeface="Arial" charset="0"/>
        <a:ea typeface="ＭＳ Ｐゴシック" charset="0"/>
        <a:cs typeface="ＭＳ Ｐゴシック"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ann Aubry"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2444"/>
    <a:srgbClr val="C3C900"/>
    <a:srgbClr val="FFCC00"/>
    <a:srgbClr val="7C7C7C"/>
    <a:srgbClr val="F8C52C"/>
    <a:srgbClr val="F8C52D"/>
    <a:srgbClr val="F7C12E"/>
    <a:srgbClr val="F8E026"/>
    <a:srgbClr val="C10202"/>
    <a:srgbClr val="829F1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64" autoAdjust="0"/>
    <p:restoredTop sz="98770" autoAdjust="0"/>
  </p:normalViewPr>
  <p:slideViewPr>
    <p:cSldViewPr snapToObjects="1">
      <p:cViewPr>
        <p:scale>
          <a:sx n="75" d="100"/>
          <a:sy n="75" d="100"/>
        </p:scale>
        <p:origin x="-2168" y="-336"/>
      </p:cViewPr>
      <p:guideLst>
        <p:guide orient="horz" pos="240"/>
        <p:guide orient="horz" pos="480"/>
        <p:guide/>
      </p:guideLst>
    </p:cSldViewPr>
  </p:slideViewPr>
  <p:outlineViewPr>
    <p:cViewPr varScale="1">
      <p:scale>
        <a:sx n="170" d="200"/>
        <a:sy n="170" d="200"/>
      </p:scale>
      <p:origin x="0" y="45584"/>
    </p:cViewPr>
  </p:outlineViewPr>
  <p:notesTextViewPr>
    <p:cViewPr>
      <p:scale>
        <a:sx n="100" d="100"/>
        <a:sy n="100" d="100"/>
      </p:scale>
      <p:origin x="0" y="0"/>
    </p:cViewPr>
  </p:notesTextViewPr>
  <p:sorterViewPr>
    <p:cViewPr>
      <p:scale>
        <a:sx n="66" d="100"/>
        <a:sy n="66" d="100"/>
      </p:scale>
      <p:origin x="0" y="64"/>
    </p:cViewPr>
  </p:sorterViewPr>
  <p:notesViewPr>
    <p:cSldViewPr snapToObjects="1">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handoutMaster" Target="handoutMasters/handoutMaster1.xml"/><Relationship Id="rId65" Type="http://schemas.openxmlformats.org/officeDocument/2006/relationships/printerSettings" Target="printerSettings/printerSettings1.bin"/><Relationship Id="rId66" Type="http://schemas.openxmlformats.org/officeDocument/2006/relationships/commentAuthors" Target="commentAuthors.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3238"/>
          </a:xfrm>
          <a:prstGeom prst="rect">
            <a:avLst/>
          </a:prstGeom>
        </p:spPr>
        <p:txBody>
          <a:bodyPr vert="horz" lIns="91440" tIns="45720" rIns="91440" bIns="45720" rtlCol="0"/>
          <a:lstStyle>
            <a:lvl1pPr algn="l" hangingPunct="0">
              <a:lnSpc>
                <a:spcPct val="81000"/>
              </a:lnSpc>
              <a:buClr>
                <a:srgbClr val="000000"/>
              </a:buClr>
              <a:buSzPct val="45000"/>
              <a:buFont typeface="StarSymbol" charset="0"/>
              <a:buNone/>
              <a:defRPr sz="1200">
                <a:ea typeface="+mn-ea"/>
                <a:cs typeface="+mn-cs"/>
              </a:defRPr>
            </a:lvl1pPr>
          </a:lstStyle>
          <a:p>
            <a:pPr>
              <a:defRPr/>
            </a:pPr>
            <a:endParaRPr lang="en-US"/>
          </a:p>
        </p:txBody>
      </p:sp>
      <p:sp>
        <p:nvSpPr>
          <p:cNvPr id="3" name="Date Placeholder 2"/>
          <p:cNvSpPr>
            <a:spLocks noGrp="1"/>
          </p:cNvSpPr>
          <p:nvPr>
            <p:ph type="dt" sz="quarter" idx="1"/>
          </p:nvPr>
        </p:nvSpPr>
        <p:spPr>
          <a:xfrm>
            <a:off x="4402138" y="0"/>
            <a:ext cx="3368675" cy="503238"/>
          </a:xfrm>
          <a:prstGeom prst="rect">
            <a:avLst/>
          </a:prstGeom>
        </p:spPr>
        <p:txBody>
          <a:bodyPr vert="horz" wrap="square" lIns="91440" tIns="45720" rIns="91440" bIns="45720" numCol="1" anchor="t" anchorCtr="0" compatLnSpc="1">
            <a:prstTxWarp prst="textNoShape">
              <a:avLst/>
            </a:prstTxWarp>
          </a:bodyPr>
          <a:lstStyle>
            <a:lvl1pPr algn="r" hangingPunct="0">
              <a:lnSpc>
                <a:spcPct val="81000"/>
              </a:lnSpc>
              <a:buClr>
                <a:srgbClr val="000000"/>
              </a:buClr>
              <a:buSzPct val="45000"/>
              <a:buFont typeface="StarSymbol" charset="0"/>
              <a:buNone/>
              <a:defRPr sz="1200" smtClean="0"/>
            </a:lvl1pPr>
          </a:lstStyle>
          <a:p>
            <a:pPr>
              <a:defRPr/>
            </a:pPr>
            <a:fld id="{29EDB118-49B1-0140-A007-1AD313AD0033}" type="datetime1">
              <a:rPr lang="en-US"/>
              <a:pPr>
                <a:defRPr/>
              </a:pPr>
              <a:t>12/02/21</a:t>
            </a:fld>
            <a:endParaRPr lang="en-US"/>
          </a:p>
        </p:txBody>
      </p:sp>
      <p:sp>
        <p:nvSpPr>
          <p:cNvPr id="4" name="Footer Placeholder 3"/>
          <p:cNvSpPr>
            <a:spLocks noGrp="1"/>
          </p:cNvSpPr>
          <p:nvPr>
            <p:ph type="ftr" sz="quarter" idx="2"/>
          </p:nvPr>
        </p:nvSpPr>
        <p:spPr>
          <a:xfrm>
            <a:off x="0" y="9553575"/>
            <a:ext cx="3368675" cy="503238"/>
          </a:xfrm>
          <a:prstGeom prst="rect">
            <a:avLst/>
          </a:prstGeom>
        </p:spPr>
        <p:txBody>
          <a:bodyPr vert="horz" lIns="91440" tIns="45720" rIns="91440" bIns="45720" rtlCol="0" anchor="b"/>
          <a:lstStyle>
            <a:lvl1pPr algn="l" hangingPunct="0">
              <a:lnSpc>
                <a:spcPct val="81000"/>
              </a:lnSpc>
              <a:buClr>
                <a:srgbClr val="000000"/>
              </a:buClr>
              <a:buSzPct val="45000"/>
              <a:buFont typeface="StarSymbol" charset="0"/>
              <a:buNone/>
              <a:defRPr sz="1200">
                <a:ea typeface="+mn-ea"/>
                <a:cs typeface="+mn-cs"/>
              </a:defRPr>
            </a:lvl1pPr>
          </a:lstStyle>
          <a:p>
            <a:pPr>
              <a:defRPr/>
            </a:pPr>
            <a:endParaRPr lang="en-US"/>
          </a:p>
        </p:txBody>
      </p:sp>
      <p:sp>
        <p:nvSpPr>
          <p:cNvPr id="5" name="Slide Number Placeholder 4"/>
          <p:cNvSpPr>
            <a:spLocks noGrp="1"/>
          </p:cNvSpPr>
          <p:nvPr>
            <p:ph type="sldNum" sz="quarter" idx="3"/>
          </p:nvPr>
        </p:nvSpPr>
        <p:spPr>
          <a:xfrm>
            <a:off x="4402138" y="9553575"/>
            <a:ext cx="3368675" cy="503238"/>
          </a:xfrm>
          <a:prstGeom prst="rect">
            <a:avLst/>
          </a:prstGeom>
        </p:spPr>
        <p:txBody>
          <a:bodyPr vert="horz" wrap="square" lIns="91440" tIns="45720" rIns="91440" bIns="45720" numCol="1" anchor="b" anchorCtr="0" compatLnSpc="1">
            <a:prstTxWarp prst="textNoShape">
              <a:avLst/>
            </a:prstTxWarp>
          </a:bodyPr>
          <a:lstStyle>
            <a:lvl1pPr algn="r" hangingPunct="0">
              <a:lnSpc>
                <a:spcPct val="81000"/>
              </a:lnSpc>
              <a:buClr>
                <a:srgbClr val="000000"/>
              </a:buClr>
              <a:buSzPct val="45000"/>
              <a:buFont typeface="StarSymbol" charset="0"/>
              <a:buNone/>
              <a:defRPr sz="1200" smtClean="0"/>
            </a:lvl1pPr>
          </a:lstStyle>
          <a:p>
            <a:pPr>
              <a:defRPr/>
            </a:pPr>
            <a:fld id="{E75CCF42-CB36-9147-A8AF-A0F40672095D}" type="slidenum">
              <a:rPr lang="en-US"/>
              <a:pPr>
                <a:defRPr/>
              </a:pPr>
              <a:t>‹#›</a:t>
            </a:fld>
            <a:endParaRPr lang="en-US"/>
          </a:p>
        </p:txBody>
      </p:sp>
    </p:spTree>
    <p:extLst>
      <p:ext uri="{BB962C8B-B14F-4D97-AF65-F5344CB8AC3E}">
        <p14:creationId xmlns:p14="http://schemas.microsoft.com/office/powerpoint/2010/main" val="11880923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AutoShape 1"/>
          <p:cNvSpPr>
            <a:spLocks noChangeArrowheads="1"/>
          </p:cNvSpPr>
          <p:nvPr/>
        </p:nvSpPr>
        <p:spPr bwMode="auto">
          <a:xfrm>
            <a:off x="0" y="0"/>
            <a:ext cx="7772400" cy="10058400"/>
          </a:xfrm>
          <a:prstGeom prst="roundRect">
            <a:avLst>
              <a:gd name="adj" fmla="val 19"/>
            </a:avLst>
          </a:prstGeom>
          <a:solidFill>
            <a:srgbClr val="FFFFFF"/>
          </a:solidFill>
          <a:ln>
            <a:noFill/>
          </a:ln>
          <a:extLst>
            <a:ext uri="{91240B29-F687-4f45-9708-019B960494DF}">
              <a14:hiddenLine xmlns:a14="http://schemas.microsoft.com/office/drawing/2010/main" w="9360">
                <a:solidFill>
                  <a:srgbClr val="000000"/>
                </a:solidFill>
                <a:miter lim="800000"/>
                <a:headEnd/>
                <a:tailEnd/>
              </a14:hiddenLine>
            </a:ext>
          </a:extLst>
        </p:spPr>
        <p:txBody>
          <a:bodyPr wrap="none" anchor="ctr"/>
          <a:lstStyle/>
          <a:p>
            <a:pPr hangingPunct="0">
              <a:lnSpc>
                <a:spcPct val="81000"/>
              </a:lnSpc>
              <a:buClr>
                <a:srgbClr val="000000"/>
              </a:buClr>
              <a:buSzPct val="45000"/>
              <a:buFont typeface="StarSymbol" charset="0"/>
              <a:buNone/>
            </a:pPr>
            <a:endParaRPr lang="en-US" sz="1800" b="0"/>
          </a:p>
        </p:txBody>
      </p:sp>
      <p:sp>
        <p:nvSpPr>
          <p:cNvPr id="8195" name="AutoShape 2"/>
          <p:cNvSpPr>
            <a:spLocks noChangeArrowheads="1"/>
          </p:cNvSpPr>
          <p:nvPr/>
        </p:nvSpPr>
        <p:spPr bwMode="auto">
          <a:xfrm>
            <a:off x="0" y="0"/>
            <a:ext cx="7772400" cy="10058400"/>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hangingPunct="0">
              <a:lnSpc>
                <a:spcPct val="81000"/>
              </a:lnSpc>
              <a:buClr>
                <a:srgbClr val="000000"/>
              </a:buClr>
              <a:buSzPct val="45000"/>
              <a:buFont typeface="StarSymbol" charset="0"/>
              <a:buNone/>
            </a:pPr>
            <a:endParaRPr lang="en-US" sz="1800" b="0"/>
          </a:p>
        </p:txBody>
      </p:sp>
      <p:sp>
        <p:nvSpPr>
          <p:cNvPr id="8196" name="Rectangle 3"/>
          <p:cNvSpPr>
            <a:spLocks noGrp="1" noRot="1" noChangeAspect="1" noChangeArrowheads="1"/>
          </p:cNvSpPr>
          <p:nvPr>
            <p:ph type="sldImg"/>
          </p:nvPr>
        </p:nvSpPr>
        <p:spPr bwMode="auto">
          <a:xfrm>
            <a:off x="1371600" y="763588"/>
            <a:ext cx="5024438"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sp>
      <p:sp>
        <p:nvSpPr>
          <p:cNvPr id="2052" name="Rectangle 4"/>
          <p:cNvSpPr>
            <a:spLocks noGrp="1" noChangeArrowheads="1"/>
          </p:cNvSpPr>
          <p:nvPr>
            <p:ph type="body"/>
          </p:nvPr>
        </p:nvSpPr>
        <p:spPr bwMode="auto">
          <a:xfrm>
            <a:off x="777875" y="4776788"/>
            <a:ext cx="6213475"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2053" name="Rectangle 5"/>
          <p:cNvSpPr>
            <a:spLocks noGrp="1" noChangeArrowheads="1"/>
          </p:cNvSpPr>
          <p:nvPr>
            <p:ph type="hdr"/>
          </p:nvPr>
        </p:nvSpPr>
        <p:spPr bwMode="auto">
          <a:xfrm>
            <a:off x="0" y="0"/>
            <a:ext cx="3368675" cy="4984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hangingPunct="0">
              <a:lnSpc>
                <a:spcPct val="90000"/>
              </a:lnSpc>
              <a:buClr>
                <a:srgbClr val="000000"/>
              </a:buClr>
              <a:buSzPct val="45000"/>
              <a:buFont typeface="StarSymbo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0">
                <a:solidFill>
                  <a:srgbClr val="000000"/>
                </a:solidFill>
                <a:latin typeface="Times New Roman" pitchFamily="1" charset="0"/>
                <a:ea typeface="Lucida Sans Unicode" pitchFamily="34" charset="0"/>
                <a:cs typeface="Lucida Sans Unicode" pitchFamily="34" charset="0"/>
              </a:defRPr>
            </a:lvl1pPr>
          </a:lstStyle>
          <a:p>
            <a:pPr>
              <a:defRPr/>
            </a:pPr>
            <a:endParaRPr lang="en-GB"/>
          </a:p>
        </p:txBody>
      </p:sp>
      <p:sp>
        <p:nvSpPr>
          <p:cNvPr id="2054" name="Rectangle 6"/>
          <p:cNvSpPr>
            <a:spLocks noGrp="1" noChangeArrowheads="1"/>
          </p:cNvSpPr>
          <p:nvPr>
            <p:ph type="dt"/>
          </p:nvPr>
        </p:nvSpPr>
        <p:spPr bwMode="auto">
          <a:xfrm>
            <a:off x="4398963" y="0"/>
            <a:ext cx="3368675" cy="4984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hangingPunct="0">
              <a:lnSpc>
                <a:spcPct val="90000"/>
              </a:lnSpc>
              <a:buClr>
                <a:srgbClr val="000000"/>
              </a:buClr>
              <a:buSzPct val="45000"/>
              <a:buFont typeface="StarSymbo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0">
                <a:solidFill>
                  <a:srgbClr val="000000"/>
                </a:solidFill>
                <a:latin typeface="Times New Roman" pitchFamily="1" charset="0"/>
                <a:ea typeface="Lucida Sans Unicode" pitchFamily="34" charset="0"/>
                <a:cs typeface="Lucida Sans Unicode" pitchFamily="34" charset="0"/>
              </a:defRPr>
            </a:lvl1pPr>
          </a:lstStyle>
          <a:p>
            <a:pPr>
              <a:defRPr/>
            </a:pPr>
            <a:endParaRPr lang="en-GB"/>
          </a:p>
        </p:txBody>
      </p:sp>
      <p:sp>
        <p:nvSpPr>
          <p:cNvPr id="2055" name="Rectangle 7"/>
          <p:cNvSpPr>
            <a:spLocks noGrp="1" noChangeArrowheads="1"/>
          </p:cNvSpPr>
          <p:nvPr>
            <p:ph type="ftr"/>
          </p:nvPr>
        </p:nvSpPr>
        <p:spPr bwMode="auto">
          <a:xfrm>
            <a:off x="0" y="9555163"/>
            <a:ext cx="3368675"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hangingPunct="0">
              <a:lnSpc>
                <a:spcPct val="90000"/>
              </a:lnSpc>
              <a:buClr>
                <a:srgbClr val="000000"/>
              </a:buClr>
              <a:buSzPct val="45000"/>
              <a:buFont typeface="StarSymbo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0">
                <a:solidFill>
                  <a:srgbClr val="000000"/>
                </a:solidFill>
                <a:latin typeface="Times New Roman" pitchFamily="1" charset="0"/>
                <a:ea typeface="Lucida Sans Unicode" pitchFamily="34" charset="0"/>
                <a:cs typeface="Lucida Sans Unicode" pitchFamily="34" charset="0"/>
              </a:defRPr>
            </a:lvl1pPr>
          </a:lstStyle>
          <a:p>
            <a:pPr>
              <a:defRPr/>
            </a:pPr>
            <a:endParaRPr lang="en-GB"/>
          </a:p>
        </p:txBody>
      </p:sp>
      <p:sp>
        <p:nvSpPr>
          <p:cNvPr id="2056" name="Rectangle 8"/>
          <p:cNvSpPr>
            <a:spLocks noGrp="1" noChangeArrowheads="1"/>
          </p:cNvSpPr>
          <p:nvPr>
            <p:ph type="sldNum"/>
          </p:nvPr>
        </p:nvSpPr>
        <p:spPr bwMode="auto">
          <a:xfrm>
            <a:off x="4398963" y="9555163"/>
            <a:ext cx="3368675"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hangingPunct="0">
              <a:lnSpc>
                <a:spcPct val="90000"/>
              </a:lnSpc>
              <a:buClr>
                <a:srgbClr val="000000"/>
              </a:buClr>
              <a:buSzPct val="45000"/>
              <a:buFont typeface="StarSymbo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0" smtClean="0">
                <a:solidFill>
                  <a:srgbClr val="000000"/>
                </a:solidFill>
                <a:latin typeface="Times New Roman" charset="0"/>
                <a:cs typeface="Lucida Sans Unicode" charset="0"/>
              </a:defRPr>
            </a:lvl1pPr>
          </a:lstStyle>
          <a:p>
            <a:pPr>
              <a:defRPr/>
            </a:pPr>
            <a:fld id="{4F7E1BA2-BFFF-B245-B80A-C338CDCA5F28}" type="slidenum">
              <a:rPr lang="en-GB"/>
              <a:pPr>
                <a:defRPr/>
              </a:pPr>
              <a:t>‹#›</a:t>
            </a:fld>
            <a:endParaRPr lang="en-GB"/>
          </a:p>
        </p:txBody>
      </p:sp>
    </p:spTree>
    <p:extLst>
      <p:ext uri="{BB962C8B-B14F-4D97-AF65-F5344CB8AC3E}">
        <p14:creationId xmlns:p14="http://schemas.microsoft.com/office/powerpoint/2010/main" val="3876330804"/>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 charset="0"/>
        <a:ea typeface="ＭＳ Ｐゴシック" charset="-128"/>
        <a:cs typeface="ＭＳ Ｐゴシック" charset="-128"/>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 charset="0"/>
        <a:ea typeface="ＭＳ Ｐゴシック"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 charset="0"/>
        <a:ea typeface="ＭＳ Ｐゴシック"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 charset="0"/>
        <a:ea typeface="ＭＳ Ｐゴシック"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 Id="rId3" Type="http://schemas.openxmlformats.org/officeDocument/2006/relationships/hyperlink" Target="http://blog.exoplatform.org/2011/12/13/introducing-new-mobile-applications-for-exo-platform-3-5/"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err="1" smtClean="0">
                <a:solidFill>
                  <a:srgbClr val="000000"/>
                </a:solidFill>
                <a:latin typeface="Times New Roman" pitchFamily="1" charset="0"/>
                <a:ea typeface="ＭＳ Ｐゴシック" charset="-128"/>
                <a:cs typeface="ＭＳ Ｐゴシック" charset="-128"/>
              </a:rPr>
              <a:t>eXo</a:t>
            </a:r>
            <a:r>
              <a:rPr lang="en-US" sz="1200" kern="1200" dirty="0" smtClean="0">
                <a:solidFill>
                  <a:srgbClr val="000000"/>
                </a:solidFill>
                <a:latin typeface="Times New Roman" pitchFamily="1" charset="0"/>
                <a:ea typeface="ＭＳ Ｐゴシック" charset="-128"/>
                <a:cs typeface="ＭＳ Ｐゴシック" charset="-128"/>
              </a:rPr>
              <a:t> helps companies connect their employees, customers and developers through social, collaborative and content-driven intranets, websites and dashboards.</a:t>
            </a:r>
            <a:endParaRPr lang="en-US" dirty="0"/>
          </a:p>
        </p:txBody>
      </p:sp>
      <p:sp>
        <p:nvSpPr>
          <p:cNvPr id="4" name="Slide Number Placeholder 3"/>
          <p:cNvSpPr>
            <a:spLocks noGrp="1"/>
          </p:cNvSpPr>
          <p:nvPr>
            <p:ph type="sldNum" idx="10"/>
          </p:nvPr>
        </p:nvSpPr>
        <p:spPr/>
        <p:txBody>
          <a:bodyPr/>
          <a:lstStyle/>
          <a:p>
            <a:pPr>
              <a:defRPr/>
            </a:pPr>
            <a:fld id="{4F7E1BA2-BFFF-B245-B80A-C338CDCA5F28}" type="slidenum">
              <a:rPr lang="en-GB" smtClean="0"/>
              <a:pPr>
                <a:defRPr/>
              </a:pPr>
              <a:t>3</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cs typeface="ＭＳ Ｐゴシック"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9pPr>
          </a:lstStyle>
          <a:p>
            <a:pPr eaLnBrk="1"/>
            <a:fld id="{7C0F83FC-3430-0E48-94BD-F04D09C5C069}" type="slidenum">
              <a:rPr lang="en-US" sz="1400" b="0">
                <a:solidFill>
                  <a:srgbClr val="000000"/>
                </a:solidFill>
                <a:latin typeface="Times New Roman" charset="0"/>
                <a:cs typeface="Lucida Sans Unicode" charset="0"/>
              </a:rPr>
              <a:pPr eaLnBrk="1"/>
              <a:t>17</a:t>
            </a:fld>
            <a:endParaRPr lang="en-US" sz="1400" b="0">
              <a:solidFill>
                <a:srgbClr val="000000"/>
              </a:solidFill>
              <a:latin typeface="Times New Roman" charset="0"/>
              <a:cs typeface="Lucida Sans Unicode" charset="0"/>
            </a:endParaRPr>
          </a:p>
        </p:txBody>
      </p:sp>
      <p:sp>
        <p:nvSpPr>
          <p:cNvPr id="28675" name="Text Box 1"/>
          <p:cNvSpPr txBox="1">
            <a:spLocks noChangeArrowheads="1"/>
          </p:cNvSpPr>
          <p:nvPr/>
        </p:nvSpPr>
        <p:spPr bwMode="auto">
          <a:xfrm>
            <a:off x="4398963" y="9555163"/>
            <a:ext cx="336867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hangingPunct="0">
              <a:tabLst>
                <a:tab pos="722313" algn="l"/>
                <a:tab pos="1446213" algn="l"/>
                <a:tab pos="2170113" algn="l"/>
                <a:tab pos="2894013" algn="l"/>
              </a:tabLst>
              <a:defRPr sz="2400" b="1">
                <a:solidFill>
                  <a:schemeClr val="bg1"/>
                </a:solidFill>
                <a:latin typeface="Arial" charset="0"/>
                <a:ea typeface="ＭＳ Ｐゴシック" charset="0"/>
                <a:cs typeface="ＭＳ Ｐゴシック" charset="0"/>
              </a:defRPr>
            </a:lvl1pPr>
            <a:lvl2pPr marL="742950" indent="-285750" eaLnBrk="0" hangingPunct="0">
              <a:tabLst>
                <a:tab pos="722313" algn="l"/>
                <a:tab pos="1446213" algn="l"/>
                <a:tab pos="2170113" algn="l"/>
                <a:tab pos="2894013" algn="l"/>
              </a:tabLst>
              <a:defRPr sz="2400" b="1">
                <a:solidFill>
                  <a:schemeClr val="bg1"/>
                </a:solidFill>
                <a:latin typeface="Arial" charset="0"/>
                <a:ea typeface="ＭＳ Ｐゴシック" charset="0"/>
              </a:defRPr>
            </a:lvl2pPr>
            <a:lvl3pPr marL="1143000" indent="-228600" eaLnBrk="0" hangingPunct="0">
              <a:tabLst>
                <a:tab pos="722313" algn="l"/>
                <a:tab pos="1446213" algn="l"/>
                <a:tab pos="2170113" algn="l"/>
                <a:tab pos="2894013" algn="l"/>
              </a:tabLst>
              <a:defRPr sz="2400" b="1">
                <a:solidFill>
                  <a:schemeClr val="bg1"/>
                </a:solidFill>
                <a:latin typeface="Arial" charset="0"/>
                <a:ea typeface="ＭＳ Ｐゴシック" charset="0"/>
              </a:defRPr>
            </a:lvl3pPr>
            <a:lvl4pPr marL="1600200" indent="-228600" eaLnBrk="0" hangingPunct="0">
              <a:tabLst>
                <a:tab pos="722313" algn="l"/>
                <a:tab pos="1446213" algn="l"/>
                <a:tab pos="2170113" algn="l"/>
                <a:tab pos="2894013" algn="l"/>
              </a:tabLst>
              <a:defRPr sz="2400" b="1">
                <a:solidFill>
                  <a:schemeClr val="bg1"/>
                </a:solidFill>
                <a:latin typeface="Arial" charset="0"/>
                <a:ea typeface="ＭＳ Ｐゴシック" charset="0"/>
              </a:defRPr>
            </a:lvl4pPr>
            <a:lvl5pPr marL="2057400" indent="-228600" eaLnBrk="0" hangingPunct="0">
              <a:tabLst>
                <a:tab pos="722313" algn="l"/>
                <a:tab pos="1446213" algn="l"/>
                <a:tab pos="2170113" algn="l"/>
                <a:tab pos="2894013" algn="l"/>
              </a:tabLst>
              <a:defRPr sz="2400" b="1">
                <a:solidFill>
                  <a:schemeClr val="bg1"/>
                </a:solidFill>
                <a:latin typeface="Arial" charset="0"/>
                <a:ea typeface="ＭＳ Ｐゴシック" charset="0"/>
              </a:defRPr>
            </a:lvl5pPr>
            <a:lvl6pPr marL="2514600" indent="-228600" eaLnBrk="0" fontAlgn="base" hangingPunct="0">
              <a:spcBef>
                <a:spcPct val="0"/>
              </a:spcBef>
              <a:spcAft>
                <a:spcPct val="0"/>
              </a:spcAft>
              <a:tabLst>
                <a:tab pos="722313" algn="l"/>
                <a:tab pos="1446213" algn="l"/>
                <a:tab pos="2170113" algn="l"/>
                <a:tab pos="2894013" algn="l"/>
              </a:tabLs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tabLst>
                <a:tab pos="722313" algn="l"/>
                <a:tab pos="1446213" algn="l"/>
                <a:tab pos="2170113" algn="l"/>
                <a:tab pos="2894013" algn="l"/>
              </a:tabLs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tabLst>
                <a:tab pos="722313" algn="l"/>
                <a:tab pos="1446213" algn="l"/>
                <a:tab pos="2170113" algn="l"/>
                <a:tab pos="2894013" algn="l"/>
              </a:tabLs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tabLst>
                <a:tab pos="722313" algn="l"/>
                <a:tab pos="1446213" algn="l"/>
                <a:tab pos="2170113" algn="l"/>
                <a:tab pos="2894013" algn="l"/>
              </a:tabLst>
              <a:defRPr sz="2400" b="1">
                <a:solidFill>
                  <a:schemeClr val="bg1"/>
                </a:solidFill>
                <a:latin typeface="Arial" charset="0"/>
                <a:ea typeface="ＭＳ Ｐゴシック" charset="0"/>
              </a:defRPr>
            </a:lvl9pPr>
          </a:lstStyle>
          <a:p>
            <a:pPr algn="r" eaLnBrk="1">
              <a:lnSpc>
                <a:spcPct val="90000"/>
              </a:lnSpc>
              <a:buClr>
                <a:srgbClr val="000000"/>
              </a:buClr>
              <a:buSzPct val="45000"/>
              <a:buFont typeface="StarSymbol" charset="0"/>
              <a:buNone/>
            </a:pPr>
            <a:fld id="{F0EDE42B-5975-774F-B3D7-02CB70B68CEF}" type="slidenum">
              <a:rPr lang="en-US" sz="1400">
                <a:solidFill>
                  <a:srgbClr val="000000"/>
                </a:solidFill>
                <a:latin typeface="Times New Roman" charset="0"/>
              </a:rPr>
              <a:pPr algn="r" eaLnBrk="1">
                <a:lnSpc>
                  <a:spcPct val="90000"/>
                </a:lnSpc>
                <a:buClr>
                  <a:srgbClr val="000000"/>
                </a:buClr>
                <a:buSzPct val="45000"/>
                <a:buFont typeface="StarSymbol" charset="0"/>
                <a:buNone/>
              </a:pPr>
              <a:t>17</a:t>
            </a:fld>
            <a:endParaRPr lang="en-US" sz="1400">
              <a:solidFill>
                <a:srgbClr val="000000"/>
              </a:solidFill>
              <a:latin typeface="Times New Roman" charset="0"/>
            </a:endParaRPr>
          </a:p>
        </p:txBody>
      </p:sp>
      <p:sp>
        <p:nvSpPr>
          <p:cNvPr id="28676" name="Text Box 2"/>
          <p:cNvSpPr txBox="1">
            <a:spLocks noChangeArrowheads="1"/>
          </p:cNvSpPr>
          <p:nvPr/>
        </p:nvSpPr>
        <p:spPr bwMode="auto">
          <a:xfrm>
            <a:off x="1446213" y="763588"/>
            <a:ext cx="4878387" cy="3770312"/>
          </a:xfrm>
          <a:prstGeom prst="rect">
            <a:avLst/>
          </a:prstGeom>
          <a:solidFill>
            <a:srgbClr val="FFFFFF"/>
          </a:solidFill>
          <a:ln w="9525">
            <a:solidFill>
              <a:srgbClr val="000000"/>
            </a:solidFill>
            <a:miter lim="800000"/>
            <a:headEnd/>
            <a:tailEnd/>
          </a:ln>
        </p:spPr>
        <p:txBody>
          <a:bodyPr wrap="none" lIns="91429" tIns="45715" rIns="91429" bIns="45715" anchor="ctr"/>
          <a:lstStyle>
            <a:lvl1pPr eaLnBrk="0" hangingPunct="0">
              <a:defRPr sz="2400" b="1">
                <a:solidFill>
                  <a:schemeClr val="bg1"/>
                </a:solidFill>
                <a:latin typeface="Arial" charset="0"/>
                <a:ea typeface="ＭＳ Ｐゴシック" charset="0"/>
                <a:cs typeface="ＭＳ Ｐゴシック" charset="0"/>
              </a:defRPr>
            </a:lvl1pPr>
            <a:lvl2pPr marL="742950" indent="-285750" eaLnBrk="0" hangingPunct="0">
              <a:defRPr sz="2400" b="1">
                <a:solidFill>
                  <a:schemeClr val="bg1"/>
                </a:solidFill>
                <a:latin typeface="Arial" charset="0"/>
                <a:ea typeface="ＭＳ Ｐゴシック" charset="0"/>
              </a:defRPr>
            </a:lvl2pPr>
            <a:lvl3pPr marL="1143000" indent="-228600" eaLnBrk="0" hangingPunct="0">
              <a:defRPr sz="2400" b="1">
                <a:solidFill>
                  <a:schemeClr val="bg1"/>
                </a:solidFill>
                <a:latin typeface="Arial" charset="0"/>
                <a:ea typeface="ＭＳ Ｐゴシック" charset="0"/>
              </a:defRPr>
            </a:lvl3pPr>
            <a:lvl4pPr marL="1600200" indent="-228600" eaLnBrk="0" hangingPunct="0">
              <a:defRPr sz="2400" b="1">
                <a:solidFill>
                  <a:schemeClr val="bg1"/>
                </a:solidFill>
                <a:latin typeface="Arial" charset="0"/>
                <a:ea typeface="ＭＳ Ｐゴシック" charset="0"/>
              </a:defRPr>
            </a:lvl4pPr>
            <a:lvl5pPr marL="2057400" indent="-228600" eaLnBrk="0" hangingPunct="0">
              <a:defRPr sz="2400" b="1">
                <a:solidFill>
                  <a:schemeClr val="bg1"/>
                </a:solidFill>
                <a:latin typeface="Arial" charset="0"/>
                <a:ea typeface="ＭＳ Ｐゴシック" charset="0"/>
              </a:defRPr>
            </a:lvl5pPr>
            <a:lvl6pPr marL="2514600" indent="-228600" eaLnBrk="0" fontAlgn="base" hangingPunct="0">
              <a:spcBef>
                <a:spcPct val="0"/>
              </a:spcBef>
              <a:spcAft>
                <a:spcPct val="0"/>
              </a:spcAf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defRPr sz="2400" b="1">
                <a:solidFill>
                  <a:schemeClr val="bg1"/>
                </a:solidFill>
                <a:latin typeface="Arial" charset="0"/>
                <a:ea typeface="ＭＳ Ｐゴシック" charset="0"/>
              </a:defRPr>
            </a:lvl9pPr>
          </a:lstStyle>
          <a:p>
            <a:pPr eaLnBrk="1">
              <a:lnSpc>
                <a:spcPct val="81000"/>
              </a:lnSpc>
              <a:buClr>
                <a:srgbClr val="000000"/>
              </a:buClr>
              <a:buSzPct val="45000"/>
              <a:buFont typeface="StarSymbol" charset="0"/>
              <a:buNone/>
            </a:pPr>
            <a:endParaRPr lang="en-US" sz="1800"/>
          </a:p>
        </p:txBody>
      </p:sp>
      <p:sp>
        <p:nvSpPr>
          <p:cNvPr id="28677" name="Text Box 3"/>
          <p:cNvSpPr>
            <a:spLocks noGrp="1" noChangeArrowheads="1"/>
          </p:cNvSpPr>
          <p:nvPr>
            <p:ph type="body"/>
          </p:nvPr>
        </p:nvSpPr>
        <p:spPr>
          <a:xfrm>
            <a:off x="777875" y="4776788"/>
            <a:ext cx="6213475"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latin typeface="Times New Roman" charset="0"/>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p:sp>
      <p:sp>
        <p:nvSpPr>
          <p:cNvPr id="78850" name="Notes Placeholder 2"/>
          <p:cNvSpPr>
            <a:spLocks noGrp="1"/>
          </p:cNvSpPr>
          <p:nvPr>
            <p:ph type="body" idx="1"/>
          </p:nvPr>
        </p:nvSpPr>
        <p:spPr>
          <a:noFill/>
          <a:ln/>
        </p:spPr>
        <p:txBody>
          <a:bodyPr/>
          <a:lstStyle/>
          <a:p>
            <a:endParaRPr lang="en-US" dirty="0">
              <a:latin typeface="Times New Roman" pitchFamily="-1" charset="0"/>
              <a:ea typeface="ＭＳ Ｐゴシック" pitchFamily="-1" charset="-128"/>
              <a:cs typeface="ＭＳ Ｐゴシック" pitchFamily="-1" charset="-128"/>
            </a:endParaRPr>
          </a:p>
        </p:txBody>
      </p:sp>
      <p:sp>
        <p:nvSpPr>
          <p:cNvPr id="78851" name="Slide Number Placeholder 3"/>
          <p:cNvSpPr>
            <a:spLocks noGrp="1"/>
          </p:cNvSpPr>
          <p:nvPr>
            <p:ph type="sldNum" sz="quarter"/>
          </p:nvPr>
        </p:nvSpPr>
        <p:spPr>
          <a:noFill/>
        </p:spPr>
        <p:txBody>
          <a:bodyPr/>
          <a:lstStyle/>
          <a:p>
            <a:fld id="{90EDCEFB-643B-B942-A7BB-63370BEE9D51}" type="slidenum">
              <a:rPr lang="en-GB"/>
              <a:pPr/>
              <a:t>18</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
                <a:srgbClr val="000000"/>
              </a:buClr>
              <a:buSzPct val="100000"/>
              <a:buFontTx/>
              <a:buNone/>
              <a:tabLst/>
              <a:defRPr/>
            </a:pPr>
            <a:endParaRPr lang="en-US" dirty="0"/>
          </a:p>
        </p:txBody>
      </p:sp>
      <p:sp>
        <p:nvSpPr>
          <p:cNvPr id="4" name="Slide Number Placeholder 3"/>
          <p:cNvSpPr>
            <a:spLocks noGrp="1"/>
          </p:cNvSpPr>
          <p:nvPr>
            <p:ph type="sldNum" idx="10"/>
          </p:nvPr>
        </p:nvSpPr>
        <p:spPr/>
        <p:txBody>
          <a:bodyPr/>
          <a:lstStyle/>
          <a:p>
            <a:fld id="{EBC2B997-96A0-8F42-9980-21D70424DABE}" type="slidenum">
              <a:rPr lang="en-GB" smtClean="0"/>
              <a:pPr/>
              <a:t>19</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
                <a:srgbClr val="000000"/>
              </a:buClr>
              <a:buSzPct val="100000"/>
              <a:buFontTx/>
              <a:buNone/>
              <a:tabLst/>
              <a:defRPr/>
            </a:pPr>
            <a:endParaRPr lang="en-US" dirty="0"/>
          </a:p>
        </p:txBody>
      </p:sp>
      <p:sp>
        <p:nvSpPr>
          <p:cNvPr id="4" name="Slide Number Placeholder 3"/>
          <p:cNvSpPr>
            <a:spLocks noGrp="1"/>
          </p:cNvSpPr>
          <p:nvPr>
            <p:ph type="sldNum" idx="10"/>
          </p:nvPr>
        </p:nvSpPr>
        <p:spPr/>
        <p:txBody>
          <a:bodyPr/>
          <a:lstStyle/>
          <a:p>
            <a:fld id="{EBC2B997-96A0-8F42-9980-21D70424DABE}" type="slidenum">
              <a:rPr lang="en-GB" smtClean="0"/>
              <a:pPr/>
              <a:t>20</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p:cNvSpPr>
          <p:nvPr>
            <p:ph type="sldImg"/>
          </p:nvPr>
        </p:nvSpPr>
        <p:spPr/>
      </p:sp>
      <p:sp>
        <p:nvSpPr>
          <p:cNvPr id="74755" name="Notes Placeholder 2"/>
          <p:cNvSpPr>
            <a:spLocks noGrp="1"/>
          </p:cNvSpPr>
          <p:nvPr>
            <p:ph type="body" idx="1"/>
          </p:nvPr>
        </p:nvSpPr>
        <p:spPr>
          <a:noFill/>
          <a:ln/>
        </p:spPr>
        <p:txBody>
          <a:bodyPr/>
          <a:lstStyle/>
          <a:p>
            <a:endParaRPr lang="en-US" dirty="0" smtClean="0">
              <a:latin typeface="Times New Roman" pitchFamily="-84" charset="0"/>
              <a:ea typeface="ＭＳ Ｐゴシック" pitchFamily="-84" charset="-128"/>
              <a:cs typeface="ＭＳ Ｐゴシック" pitchFamily="-84" charset="-128"/>
            </a:endParaRPr>
          </a:p>
        </p:txBody>
      </p:sp>
      <p:sp>
        <p:nvSpPr>
          <p:cNvPr id="74756" name="Slide Number Placeholder 3"/>
          <p:cNvSpPr>
            <a:spLocks noGrp="1"/>
          </p:cNvSpPr>
          <p:nvPr>
            <p:ph type="sldNum" sz="quarter"/>
          </p:nvPr>
        </p:nvSpPr>
        <p:spPr>
          <a:noFill/>
        </p:spPr>
        <p:txBody>
          <a:bodyPr/>
          <a:lstStyle/>
          <a:p>
            <a:fld id="{121BEFF1-76AA-6E41-BEDF-D4B079741CAA}" type="slidenum">
              <a:rPr lang="en-GB" smtClean="0">
                <a:latin typeface="Times New Roman" pitchFamily="-84" charset="0"/>
                <a:ea typeface="Lucida Sans Unicode" pitchFamily="-84" charset="0"/>
                <a:cs typeface="Lucida Sans Unicode" pitchFamily="-84" charset="0"/>
              </a:rPr>
              <a:pPr/>
              <a:t>21</a:t>
            </a:fld>
            <a:endParaRPr lang="en-GB" smtClean="0">
              <a:latin typeface="Times New Roman" pitchFamily="-84" charset="0"/>
              <a:ea typeface="Lucida Sans Unicode" pitchFamily="-84" charset="0"/>
              <a:cs typeface="Lucida Sans Unicode" pitchFamily="-8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endParaRPr lang="en-US" dirty="0"/>
          </a:p>
        </p:txBody>
      </p:sp>
      <p:sp>
        <p:nvSpPr>
          <p:cNvPr id="4" name="Slide Number Placeholder 3"/>
          <p:cNvSpPr>
            <a:spLocks noGrp="1"/>
          </p:cNvSpPr>
          <p:nvPr>
            <p:ph type="sldNum" idx="10"/>
          </p:nvPr>
        </p:nvSpPr>
        <p:spPr/>
        <p:txBody>
          <a:bodyPr/>
          <a:lstStyle/>
          <a:p>
            <a:fld id="{EBC2B997-96A0-8F42-9980-21D70424DABE}" type="slidenum">
              <a:rPr lang="en-GB" smtClean="0"/>
              <a:pPr/>
              <a:t>23</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Details:</a:t>
            </a:r>
          </a:p>
          <a:p>
            <a:r>
              <a:rPr lang="en-US" dirty="0" smtClean="0"/>
              <a:t>- ECM Features:</a:t>
            </a:r>
          </a:p>
          <a:p>
            <a:pPr>
              <a:buFontTx/>
              <a:buChar char="-"/>
            </a:pPr>
            <a:r>
              <a:rPr lang="en-US" dirty="0" smtClean="0"/>
              <a:t>- Create, edit &amp; publish web content</a:t>
            </a:r>
          </a:p>
          <a:p>
            <a:pPr>
              <a:buFontTx/>
              <a:buChar char="-"/>
            </a:pPr>
            <a:r>
              <a:rPr lang="en-US" dirty="0" smtClean="0"/>
              <a:t>- Capture, store and manage documents</a:t>
            </a:r>
          </a:p>
          <a:p>
            <a:pPr>
              <a:buFontTx/>
              <a:buChar char="-"/>
            </a:pPr>
            <a:r>
              <a:rPr lang="en-US" dirty="0" smtClean="0"/>
              <a:t>- Optional BPM and workflow features</a:t>
            </a:r>
          </a:p>
          <a:p>
            <a:pPr>
              <a:buFontTx/>
              <a:buNone/>
            </a:pPr>
            <a:r>
              <a:rPr lang="en-US" dirty="0" smtClean="0"/>
              <a:t>-</a:t>
            </a:r>
            <a:r>
              <a:rPr lang="en-US" baseline="0" dirty="0" smtClean="0"/>
              <a:t> </a:t>
            </a:r>
            <a:r>
              <a:rPr lang="en-US" dirty="0" smtClean="0"/>
              <a:t>WCM Improvements for 3.5:</a:t>
            </a:r>
          </a:p>
          <a:p>
            <a:pPr>
              <a:buFontTx/>
              <a:buChar char="-"/>
            </a:pPr>
            <a:r>
              <a:rPr lang="en-US" dirty="0" smtClean="0"/>
              <a:t>- Edit inline</a:t>
            </a:r>
            <a:r>
              <a:rPr lang="en-US" baseline="0" dirty="0" smtClean="0"/>
              <a:t> (on the front-end) and publish in one click</a:t>
            </a:r>
          </a:p>
          <a:p>
            <a:pPr>
              <a:buFontTx/>
              <a:buChar char="-"/>
            </a:pPr>
            <a:r>
              <a:rPr lang="en-US" dirty="0" smtClean="0"/>
              <a:t>- SEO: Search Engine Optimization</a:t>
            </a:r>
          </a:p>
          <a:p>
            <a:pPr>
              <a:buFontTx/>
              <a:buChar char="-"/>
            </a:pPr>
            <a:r>
              <a:rPr lang="en-US" dirty="0" smtClean="0"/>
              <a:t>- New File Explorer Design</a:t>
            </a:r>
          </a:p>
          <a:p>
            <a:pPr>
              <a:buFontTx/>
              <a:buChar char="-"/>
            </a:pPr>
            <a:r>
              <a:rPr lang="en-US" dirty="0" smtClean="0"/>
              <a:t>Enterprise Social features:</a:t>
            </a:r>
          </a:p>
          <a:p>
            <a:pPr>
              <a:buFontTx/>
              <a:buChar char="-"/>
            </a:pPr>
            <a:r>
              <a:rPr lang="en-US" dirty="0" smtClean="0"/>
              <a:t>- Create and connect rich user and team profiles</a:t>
            </a:r>
          </a:p>
          <a:p>
            <a:pPr>
              <a:buFontTx/>
              <a:buChar char="-"/>
            </a:pPr>
            <a:r>
              <a:rPr lang="en-US" dirty="0" smtClean="0"/>
              <a:t>- Follow activity streams of users, teams, applications, processes</a:t>
            </a:r>
          </a:p>
          <a:p>
            <a:pPr>
              <a:buFontTx/>
              <a:buChar char="-"/>
            </a:pPr>
            <a:r>
              <a:rPr lang="en-US" dirty="0" smtClean="0"/>
              <a:t>- Workspaces for users and groups</a:t>
            </a:r>
          </a:p>
          <a:p>
            <a:pPr>
              <a:buFontTx/>
              <a:buChar char="-"/>
            </a:pPr>
            <a:r>
              <a:rPr lang="en-US" dirty="0" smtClean="0"/>
              <a:t>- </a:t>
            </a:r>
            <a:r>
              <a:rPr lang="en-US" dirty="0" err="1" smtClean="0"/>
              <a:t>OpenSocial</a:t>
            </a:r>
            <a:r>
              <a:rPr lang="en-US" dirty="0" smtClean="0"/>
              <a:t> gadgets</a:t>
            </a:r>
          </a:p>
          <a:p>
            <a:pPr>
              <a:buFontTx/>
              <a:buNone/>
            </a:pPr>
            <a:r>
              <a:rPr lang="en-US" dirty="0" smtClean="0"/>
              <a:t>--</a:t>
            </a:r>
            <a:r>
              <a:rPr lang="en-US" baseline="0" dirty="0" smtClean="0"/>
              <a:t> Improvements in 3.5 include: </a:t>
            </a:r>
            <a:r>
              <a:rPr lang="en-US" dirty="0" smtClean="0"/>
              <a:t>New Activity Stream Page with Filters,</a:t>
            </a:r>
            <a:r>
              <a:rPr lang="en-US" baseline="0" dirty="0" smtClean="0"/>
              <a:t> </a:t>
            </a:r>
            <a:r>
              <a:rPr lang="en-US" dirty="0" smtClean="0"/>
              <a:t>User Directory is simplified, New Space Layout</a:t>
            </a:r>
          </a:p>
          <a:p>
            <a:pPr>
              <a:buFontTx/>
              <a:buChar char="-"/>
            </a:pPr>
            <a:r>
              <a:rPr lang="en-US" dirty="0" smtClean="0"/>
              <a:t>Collaboration</a:t>
            </a:r>
            <a:r>
              <a:rPr lang="en-US" baseline="0" dirty="0" smtClean="0"/>
              <a:t> &amp; Knowledge Management features</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 charset="0"/>
              <a:buNone/>
              <a:tabLst/>
              <a:defRPr/>
            </a:pPr>
            <a:r>
              <a:rPr lang="en-US" dirty="0" smtClean="0">
                <a:latin typeface="Times New Roman" pitchFamily="-1" charset="0"/>
                <a:ea typeface="ＭＳ Ｐゴシック" pitchFamily="-1" charset="-128"/>
                <a:cs typeface="ＭＳ Ｐゴシック" pitchFamily="-1" charset="-128"/>
              </a:rPr>
              <a:t>-- An intranet or extranet that aims to connect a community of users, partners or customers will likely require a forum and/or wiki. </a:t>
            </a:r>
            <a:r>
              <a:rPr lang="en-US" dirty="0" err="1" smtClean="0">
                <a:latin typeface="Times New Roman" pitchFamily="-1" charset="0"/>
                <a:ea typeface="ＭＳ Ｐゴシック" pitchFamily="-1" charset="-128"/>
                <a:cs typeface="ＭＳ Ｐゴシック" pitchFamily="-1" charset="-128"/>
              </a:rPr>
              <a:t>eXo</a:t>
            </a:r>
            <a:r>
              <a:rPr lang="en-US" dirty="0" smtClean="0">
                <a:latin typeface="Times New Roman" pitchFamily="-1" charset="0"/>
                <a:ea typeface="ＭＳ Ｐゴシック" pitchFamily="-1" charset="-128"/>
                <a:cs typeface="ＭＳ Ｐゴシック" pitchFamily="-1" charset="-128"/>
              </a:rPr>
              <a:t> Platform 3.5 includes out-of-the-box features to easily add an</a:t>
            </a:r>
            <a:r>
              <a:rPr lang="en-US" baseline="0" dirty="0" smtClean="0">
                <a:latin typeface="Times New Roman" pitchFamily="-1" charset="0"/>
                <a:ea typeface="ＭＳ Ｐゴシック" pitchFamily="-1" charset="-128"/>
                <a:cs typeface="ＭＳ Ｐゴシック" pitchFamily="-1" charset="-128"/>
              </a:rPr>
              <a:t> enterprise wiki,</a:t>
            </a:r>
            <a:r>
              <a:rPr lang="en-US" dirty="0" smtClean="0">
                <a:latin typeface="Times New Roman" pitchFamily="-1" charset="0"/>
                <a:ea typeface="ＭＳ Ｐゴシック" pitchFamily="-1" charset="-128"/>
                <a:cs typeface="ＭＳ Ｐゴシック" pitchFamily="-1" charset="-128"/>
              </a:rPr>
              <a:t> forum, FAQ’s, and Answers to your sites.</a:t>
            </a:r>
          </a:p>
          <a:p>
            <a:r>
              <a:rPr lang="en-US" dirty="0" smtClean="0"/>
              <a:t>-- Enterprise Wiki: </a:t>
            </a:r>
            <a:r>
              <a:rPr lang="fr-FR" dirty="0" smtClean="0"/>
              <a:t>Permissions </a:t>
            </a:r>
            <a:r>
              <a:rPr lang="fr-FR" dirty="0" err="1" smtClean="0"/>
              <a:t>integrated</a:t>
            </a:r>
            <a:r>
              <a:rPr lang="fr-FR" dirty="0" smtClean="0"/>
              <a:t> </a:t>
            </a:r>
            <a:r>
              <a:rPr lang="fr-FR" dirty="0" err="1" smtClean="0"/>
              <a:t>with</a:t>
            </a:r>
            <a:r>
              <a:rPr lang="fr-FR" dirty="0" smtClean="0"/>
              <a:t> </a:t>
            </a:r>
            <a:r>
              <a:rPr lang="fr-FR" dirty="0" err="1" smtClean="0"/>
              <a:t>eXo</a:t>
            </a:r>
            <a:r>
              <a:rPr lang="fr-FR" dirty="0" smtClean="0"/>
              <a:t> Platform user management; Social Network </a:t>
            </a:r>
            <a:r>
              <a:rPr lang="fr-FR" dirty="0" err="1" smtClean="0"/>
              <a:t>Integration</a:t>
            </a:r>
            <a:r>
              <a:rPr lang="fr-FR" dirty="0" smtClean="0"/>
              <a:t> ( </a:t>
            </a:r>
            <a:r>
              <a:rPr lang="fr-FR" dirty="0" err="1" smtClean="0"/>
              <a:t>Activity</a:t>
            </a:r>
            <a:r>
              <a:rPr lang="fr-FR" dirty="0" smtClean="0"/>
              <a:t> Stream, </a:t>
            </a:r>
            <a:r>
              <a:rPr lang="fr-FR" dirty="0" err="1" smtClean="0"/>
              <a:t>Space</a:t>
            </a:r>
            <a:r>
              <a:rPr lang="fr-FR" dirty="0" smtClean="0"/>
              <a:t>, …);Pages are </a:t>
            </a:r>
            <a:r>
              <a:rPr lang="fr-FR" dirty="0" err="1" smtClean="0"/>
              <a:t>stored</a:t>
            </a:r>
            <a:r>
              <a:rPr lang="fr-FR" dirty="0" smtClean="0"/>
              <a:t> </a:t>
            </a:r>
            <a:r>
              <a:rPr lang="fr-FR" dirty="0" err="1" smtClean="0"/>
              <a:t>inside</a:t>
            </a:r>
            <a:r>
              <a:rPr lang="fr-FR" dirty="0" smtClean="0"/>
              <a:t> </a:t>
            </a:r>
            <a:r>
              <a:rPr lang="fr-FR" dirty="0" err="1" smtClean="0"/>
              <a:t>eXo</a:t>
            </a:r>
            <a:r>
              <a:rPr lang="fr-FR" dirty="0" smtClean="0"/>
              <a:t> JCR – </a:t>
            </a:r>
            <a:r>
              <a:rPr lang="fr-FR" dirty="0" err="1" smtClean="0"/>
              <a:t>our</a:t>
            </a:r>
            <a:r>
              <a:rPr lang="fr-FR" dirty="0" smtClean="0"/>
              <a:t> </a:t>
            </a:r>
            <a:r>
              <a:rPr lang="fr-FR" dirty="0" err="1" smtClean="0"/>
              <a:t>centralized</a:t>
            </a:r>
            <a:r>
              <a:rPr lang="fr-FR" dirty="0" smtClean="0"/>
              <a:t> content </a:t>
            </a:r>
            <a:r>
              <a:rPr lang="fr-FR" dirty="0" err="1" smtClean="0"/>
              <a:t>repository</a:t>
            </a:r>
            <a:r>
              <a:rPr lang="fr-FR" dirty="0" smtClean="0"/>
              <a:t>;</a:t>
            </a:r>
            <a:r>
              <a:rPr lang="fr-FR" baseline="0" dirty="0" smtClean="0"/>
              <a:t> </a:t>
            </a:r>
            <a:r>
              <a:rPr lang="fr-FR" dirty="0" smtClean="0"/>
              <a:t>Page Management, </a:t>
            </a:r>
            <a:r>
              <a:rPr lang="fr-FR" dirty="0" err="1" smtClean="0"/>
              <a:t>search</a:t>
            </a:r>
            <a:r>
              <a:rPr lang="fr-FR" dirty="0" smtClean="0"/>
              <a:t> &amp; </a:t>
            </a:r>
            <a:r>
              <a:rPr lang="fr-FR" dirty="0" err="1" smtClean="0"/>
              <a:t>versionning</a:t>
            </a:r>
            <a:r>
              <a:rPr lang="fr-FR" dirty="0" smtClean="0"/>
              <a:t>;</a:t>
            </a:r>
            <a:r>
              <a:rPr lang="fr-FR" baseline="0" dirty="0" smtClean="0"/>
              <a:t> </a:t>
            </a:r>
            <a:r>
              <a:rPr lang="fr-FR" dirty="0" err="1" smtClean="0"/>
              <a:t>Easily</a:t>
            </a:r>
            <a:r>
              <a:rPr lang="fr-FR" dirty="0" smtClean="0"/>
              <a:t> </a:t>
            </a:r>
            <a:r>
              <a:rPr lang="fr-FR" dirty="0" err="1" smtClean="0"/>
              <a:t>add</a:t>
            </a:r>
            <a:r>
              <a:rPr lang="fr-FR" dirty="0" smtClean="0"/>
              <a:t> pages: Wysiwyg editor &amp; support for multiple syntaxes</a:t>
            </a:r>
          </a:p>
          <a:p>
            <a:r>
              <a:rPr lang="fr-FR" dirty="0" smtClean="0"/>
              <a:t>-- Group</a:t>
            </a:r>
            <a:r>
              <a:rPr lang="fr-FR" baseline="0" dirty="0" smtClean="0"/>
              <a:t> </a:t>
            </a:r>
            <a:r>
              <a:rPr lang="fr-FR" baseline="0" dirty="0" err="1" smtClean="0"/>
              <a:t>calendars</a:t>
            </a:r>
            <a:endParaRPr lang="fr-FR" baseline="0" dirty="0" smtClean="0"/>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 charset="0"/>
              <a:buNone/>
              <a:tabLst/>
              <a:defRPr/>
            </a:pPr>
            <a:r>
              <a:rPr lang="en-US" dirty="0" smtClean="0"/>
              <a:t>Calendars can be shared between users and teams</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 charset="0"/>
              <a:buNone/>
              <a:tabLst/>
              <a:defRPr/>
            </a:pPr>
            <a:r>
              <a:rPr lang="en-US" dirty="0" smtClean="0"/>
              <a:t>Improvements</a:t>
            </a:r>
            <a:r>
              <a:rPr lang="en-US" baseline="0" dirty="0" smtClean="0"/>
              <a:t> to PLF 3.5: </a:t>
            </a:r>
            <a:r>
              <a:rPr lang="en-US" sz="2400" b="1" dirty="0" smtClean="0">
                <a:solidFill>
                  <a:schemeClr val="accent5">
                    <a:lumMod val="50000"/>
                  </a:schemeClr>
                </a:solidFill>
              </a:rPr>
              <a:t>Remote Calendar</a:t>
            </a:r>
          </a:p>
          <a:p>
            <a:pPr marL="285750" indent="-285750">
              <a:spcAft>
                <a:spcPts val="1200"/>
              </a:spcAft>
              <a:buFontTx/>
              <a:buChar char="-"/>
            </a:pPr>
            <a:r>
              <a:rPr lang="fr-FR" dirty="0" err="1" smtClean="0">
                <a:solidFill>
                  <a:schemeClr val="accent5">
                    <a:lumMod val="50000"/>
                  </a:schemeClr>
                </a:solidFill>
              </a:rPr>
              <a:t>Integrate</a:t>
            </a:r>
            <a:r>
              <a:rPr lang="fr-FR" dirty="0" smtClean="0">
                <a:solidFill>
                  <a:schemeClr val="accent5">
                    <a:lumMod val="50000"/>
                  </a:schemeClr>
                </a:solidFill>
              </a:rPr>
              <a:t> 3rd Party </a:t>
            </a:r>
            <a:r>
              <a:rPr lang="fr-FR" dirty="0" err="1" smtClean="0">
                <a:solidFill>
                  <a:schemeClr val="accent5">
                    <a:lumMod val="50000"/>
                  </a:schemeClr>
                </a:solidFill>
              </a:rPr>
              <a:t>Calendar</a:t>
            </a:r>
            <a:r>
              <a:rPr lang="fr-FR" dirty="0" smtClean="0">
                <a:solidFill>
                  <a:schemeClr val="accent5">
                    <a:lumMod val="50000"/>
                  </a:schemeClr>
                </a:solidFill>
              </a:rPr>
              <a:t> </a:t>
            </a:r>
            <a:r>
              <a:rPr lang="fr-FR" dirty="0" err="1" smtClean="0">
                <a:solidFill>
                  <a:schemeClr val="accent5">
                    <a:lumMod val="50000"/>
                  </a:schemeClr>
                </a:solidFill>
              </a:rPr>
              <a:t>into</a:t>
            </a:r>
            <a:r>
              <a:rPr lang="fr-FR" dirty="0" smtClean="0">
                <a:solidFill>
                  <a:schemeClr val="accent5">
                    <a:lumMod val="50000"/>
                  </a:schemeClr>
                </a:solidFill>
              </a:rPr>
              <a:t> </a:t>
            </a:r>
            <a:r>
              <a:rPr lang="fr-FR" dirty="0" err="1" smtClean="0">
                <a:solidFill>
                  <a:schemeClr val="accent5">
                    <a:lumMod val="50000"/>
                  </a:schemeClr>
                </a:solidFill>
              </a:rPr>
              <a:t>eXo</a:t>
            </a:r>
            <a:r>
              <a:rPr lang="fr-FR" dirty="0" smtClean="0">
                <a:solidFill>
                  <a:schemeClr val="accent5">
                    <a:lumMod val="50000"/>
                  </a:schemeClr>
                </a:solidFill>
              </a:rPr>
              <a:t> </a:t>
            </a:r>
            <a:r>
              <a:rPr lang="fr-FR" dirty="0" err="1" smtClean="0">
                <a:solidFill>
                  <a:schemeClr val="accent5">
                    <a:lumMod val="50000"/>
                  </a:schemeClr>
                </a:solidFill>
              </a:rPr>
              <a:t>Calendar</a:t>
            </a:r>
            <a:r>
              <a:rPr lang="fr-FR" dirty="0" smtClean="0">
                <a:solidFill>
                  <a:schemeClr val="accent5">
                    <a:lumMod val="50000"/>
                  </a:schemeClr>
                </a:solidFill>
              </a:rPr>
              <a:t> </a:t>
            </a:r>
          </a:p>
          <a:p>
            <a:pPr marL="1200150" lvl="2" indent="-285750">
              <a:spcAft>
                <a:spcPts val="1200"/>
              </a:spcAft>
              <a:buFont typeface="Arial"/>
              <a:buChar char="•"/>
            </a:pPr>
            <a:r>
              <a:rPr lang="fr-FR" dirty="0" err="1" smtClean="0">
                <a:solidFill>
                  <a:schemeClr val="accent5">
                    <a:lumMod val="50000"/>
                  </a:schemeClr>
                </a:solidFill>
              </a:rPr>
              <a:t>Based</a:t>
            </a:r>
            <a:r>
              <a:rPr lang="fr-FR" dirty="0" smtClean="0">
                <a:solidFill>
                  <a:schemeClr val="accent5">
                    <a:lumMod val="50000"/>
                  </a:schemeClr>
                </a:solidFill>
              </a:rPr>
              <a:t> on Standard </a:t>
            </a:r>
            <a:r>
              <a:rPr lang="fr-FR" dirty="0" err="1" smtClean="0">
                <a:solidFill>
                  <a:schemeClr val="accent5">
                    <a:lumMod val="50000"/>
                  </a:schemeClr>
                </a:solidFill>
              </a:rPr>
              <a:t>CalDAV</a:t>
            </a:r>
            <a:r>
              <a:rPr lang="fr-FR" dirty="0" smtClean="0">
                <a:solidFill>
                  <a:schemeClr val="accent5">
                    <a:lumMod val="50000"/>
                  </a:schemeClr>
                </a:solidFill>
              </a:rPr>
              <a:t>, </a:t>
            </a:r>
            <a:r>
              <a:rPr lang="fr-FR" dirty="0" err="1" smtClean="0">
                <a:solidFill>
                  <a:schemeClr val="accent5">
                    <a:lumMod val="50000"/>
                  </a:schemeClr>
                </a:solidFill>
              </a:rPr>
              <a:t>Ical</a:t>
            </a:r>
            <a:endParaRPr lang="fr-FR" dirty="0" smtClean="0">
              <a:solidFill>
                <a:schemeClr val="accent5">
                  <a:lumMod val="50000"/>
                </a:schemeClr>
              </a:solidFill>
            </a:endParaRPr>
          </a:p>
          <a:p>
            <a:pPr marL="1200150" lvl="2" indent="-285750">
              <a:spcAft>
                <a:spcPts val="1200"/>
              </a:spcAft>
              <a:buFont typeface="Arial"/>
              <a:buChar char="•"/>
            </a:pPr>
            <a:r>
              <a:rPr lang="fr-FR" dirty="0" err="1" smtClean="0">
                <a:solidFill>
                  <a:schemeClr val="accent5">
                    <a:lumMod val="50000"/>
                  </a:schemeClr>
                </a:solidFill>
              </a:rPr>
              <a:t>Apps</a:t>
            </a:r>
            <a:r>
              <a:rPr lang="fr-FR" dirty="0" smtClean="0">
                <a:solidFill>
                  <a:schemeClr val="accent5">
                    <a:lumMod val="50000"/>
                  </a:schemeClr>
                </a:solidFill>
              </a:rPr>
              <a:t>: Google </a:t>
            </a:r>
            <a:r>
              <a:rPr lang="fr-FR" dirty="0" err="1" smtClean="0">
                <a:solidFill>
                  <a:schemeClr val="accent5">
                    <a:lumMod val="50000"/>
                  </a:schemeClr>
                </a:solidFill>
              </a:rPr>
              <a:t>Calendar</a:t>
            </a:r>
            <a:r>
              <a:rPr lang="fr-FR" dirty="0" smtClean="0">
                <a:solidFill>
                  <a:schemeClr val="accent5">
                    <a:lumMod val="50000"/>
                  </a:schemeClr>
                </a:solidFill>
              </a:rPr>
              <a:t>, MS Exchange, …</a:t>
            </a:r>
          </a:p>
          <a:p>
            <a:pPr marL="57150" lvl="0" indent="-285750">
              <a:spcAft>
                <a:spcPts val="1200"/>
              </a:spcAft>
              <a:buFont typeface="Arial"/>
              <a:buChar char="•"/>
            </a:pPr>
            <a:r>
              <a:rPr lang="fr-FR" dirty="0" smtClean="0">
                <a:solidFill>
                  <a:schemeClr val="accent5">
                    <a:lumMod val="50000"/>
                  </a:schemeClr>
                </a:solidFill>
              </a:rPr>
              <a:t>Warning: Read </a:t>
            </a:r>
            <a:r>
              <a:rPr lang="fr-FR" dirty="0" err="1" smtClean="0">
                <a:solidFill>
                  <a:schemeClr val="accent5">
                    <a:lumMod val="50000"/>
                  </a:schemeClr>
                </a:solidFill>
              </a:rPr>
              <a:t>Only</a:t>
            </a:r>
            <a:r>
              <a:rPr lang="fr-FR" dirty="0" smtClean="0">
                <a:solidFill>
                  <a:schemeClr val="accent5">
                    <a:lumMod val="50000"/>
                  </a:schemeClr>
                </a:solidFill>
              </a:rPr>
              <a:t> </a:t>
            </a:r>
          </a:p>
          <a:p>
            <a:pPr marL="1200150" lvl="2" indent="-285750">
              <a:spcAft>
                <a:spcPts val="1200"/>
              </a:spcAft>
              <a:buFont typeface="Arial"/>
              <a:buChar char="•"/>
            </a:pPr>
            <a:r>
              <a:rPr lang="fr-FR" dirty="0" smtClean="0">
                <a:solidFill>
                  <a:schemeClr val="accent5">
                    <a:lumMod val="50000"/>
                  </a:schemeClr>
                </a:solidFill>
              </a:rPr>
              <a:t>You </a:t>
            </a:r>
            <a:r>
              <a:rPr lang="fr-FR" dirty="0" err="1" smtClean="0">
                <a:solidFill>
                  <a:schemeClr val="accent5">
                    <a:lumMod val="50000"/>
                  </a:schemeClr>
                </a:solidFill>
              </a:rPr>
              <a:t>can</a:t>
            </a:r>
            <a:r>
              <a:rPr lang="fr-FR" dirty="0" smtClean="0">
                <a:solidFill>
                  <a:schemeClr val="accent5">
                    <a:lumMod val="50000"/>
                  </a:schemeClr>
                </a:solidFill>
              </a:rPr>
              <a:t> </a:t>
            </a:r>
            <a:r>
              <a:rPr lang="fr-FR" dirty="0" err="1" smtClean="0">
                <a:solidFill>
                  <a:schemeClr val="accent5">
                    <a:lumMod val="50000"/>
                  </a:schemeClr>
                </a:solidFill>
              </a:rPr>
              <a:t>view</a:t>
            </a:r>
            <a:r>
              <a:rPr lang="fr-FR" dirty="0" smtClean="0">
                <a:solidFill>
                  <a:schemeClr val="accent5">
                    <a:lumMod val="50000"/>
                  </a:schemeClr>
                </a:solidFill>
              </a:rPr>
              <a:t> all </a:t>
            </a:r>
            <a:r>
              <a:rPr lang="fr-FR" dirty="0" err="1" smtClean="0">
                <a:solidFill>
                  <a:schemeClr val="accent5">
                    <a:lumMod val="50000"/>
                  </a:schemeClr>
                </a:solidFill>
              </a:rPr>
              <a:t>your</a:t>
            </a:r>
            <a:r>
              <a:rPr lang="fr-FR" dirty="0" smtClean="0">
                <a:solidFill>
                  <a:schemeClr val="accent5">
                    <a:lumMod val="50000"/>
                  </a:schemeClr>
                </a:solidFill>
              </a:rPr>
              <a:t> </a:t>
            </a:r>
            <a:r>
              <a:rPr lang="fr-FR" dirty="0" err="1" smtClean="0">
                <a:solidFill>
                  <a:schemeClr val="accent5">
                    <a:lumMod val="50000"/>
                  </a:schemeClr>
                </a:solidFill>
              </a:rPr>
              <a:t>calendars</a:t>
            </a:r>
            <a:r>
              <a:rPr lang="fr-FR" dirty="0" smtClean="0">
                <a:solidFill>
                  <a:schemeClr val="accent5">
                    <a:lumMod val="50000"/>
                  </a:schemeClr>
                </a:solidFill>
              </a:rPr>
              <a:t> in </a:t>
            </a:r>
            <a:r>
              <a:rPr lang="fr-FR" dirty="0" err="1" smtClean="0">
                <a:solidFill>
                  <a:schemeClr val="accent5">
                    <a:lumMod val="50000"/>
                  </a:schemeClr>
                </a:solidFill>
              </a:rPr>
              <a:t>eXo</a:t>
            </a:r>
            <a:r>
              <a:rPr lang="fr-FR" dirty="0" smtClean="0">
                <a:solidFill>
                  <a:schemeClr val="accent5">
                    <a:lumMod val="50000"/>
                  </a:schemeClr>
                </a:solidFill>
              </a:rPr>
              <a:t> but </a:t>
            </a:r>
            <a:r>
              <a:rPr lang="fr-FR" dirty="0" err="1" smtClean="0">
                <a:solidFill>
                  <a:schemeClr val="accent5">
                    <a:lumMod val="50000"/>
                  </a:schemeClr>
                </a:solidFill>
              </a:rPr>
              <a:t>cannot</a:t>
            </a:r>
            <a:r>
              <a:rPr lang="fr-FR" dirty="0" smtClean="0">
                <a:solidFill>
                  <a:schemeClr val="accent5">
                    <a:lumMod val="50000"/>
                  </a:schemeClr>
                </a:solidFill>
              </a:rPr>
              <a:t> update </a:t>
            </a:r>
            <a:r>
              <a:rPr lang="fr-FR" dirty="0" err="1" smtClean="0">
                <a:solidFill>
                  <a:schemeClr val="accent5">
                    <a:lumMod val="50000"/>
                  </a:schemeClr>
                </a:solidFill>
              </a:rPr>
              <a:t>them</a:t>
            </a:r>
            <a:endParaRPr lang="fr-FR" dirty="0" smtClean="0">
              <a:solidFill>
                <a:schemeClr val="accent5">
                  <a:lumMod val="50000"/>
                </a:schemeClr>
              </a:solidFill>
            </a:endParaRP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 charset="0"/>
              <a:buNone/>
              <a:tabLst/>
              <a:defRPr/>
            </a:pPr>
            <a:endParaRPr lang="en-US" dirty="0" smtClean="0"/>
          </a:p>
          <a:p>
            <a:endParaRPr lang="en-US" dirty="0" smtClean="0"/>
          </a:p>
          <a:p>
            <a:endParaRPr lang="en-US" dirty="0" smtClean="0"/>
          </a:p>
        </p:txBody>
      </p:sp>
      <p:sp>
        <p:nvSpPr>
          <p:cNvPr id="4" name="Slide Number Placeholder 3"/>
          <p:cNvSpPr>
            <a:spLocks noGrp="1"/>
          </p:cNvSpPr>
          <p:nvPr>
            <p:ph type="sldNum" idx="10"/>
          </p:nvPr>
        </p:nvSpPr>
        <p:spPr/>
        <p:txBody>
          <a:bodyPr/>
          <a:lstStyle/>
          <a:p>
            <a:pPr>
              <a:defRPr/>
            </a:pPr>
            <a:fld id="{4F7E1BA2-BFFF-B245-B80A-C338CDCA5F28}" type="slidenum">
              <a:rPr lang="en-GB" smtClean="0"/>
              <a:pPr>
                <a:defRPr/>
              </a:pPr>
              <a:t>24</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spcAft>
                <a:spcPts val="1200"/>
              </a:spcAft>
              <a:buFont typeface="Arial"/>
              <a:buChar char="•"/>
              <a:defRPr/>
            </a:pPr>
            <a:r>
              <a:rPr lang="en-US" sz="2000" noProof="0" dirty="0" smtClean="0">
                <a:solidFill>
                  <a:schemeClr val="accent5">
                    <a:lumMod val="50000"/>
                  </a:schemeClr>
                </a:solidFill>
                <a:latin typeface="Arial" pitchFamily="-1" charset="0"/>
                <a:ea typeface="ＭＳ Ｐゴシック" pitchFamily="-1" charset="-128"/>
                <a:cs typeface="ＭＳ Ｐゴシック" pitchFamily="-1" charset="-128"/>
              </a:rPr>
              <a:t>Native Application to Access Intranet Services</a:t>
            </a:r>
          </a:p>
          <a:p>
            <a:pPr marL="742950" lvl="1" indent="-285750">
              <a:spcAft>
                <a:spcPts val="1200"/>
              </a:spcAft>
              <a:buFont typeface="Arial"/>
              <a:buChar char="•"/>
              <a:defRPr/>
            </a:pPr>
            <a:r>
              <a:rPr lang="en-US" sz="2000" noProof="0" dirty="0" smtClean="0">
                <a:solidFill>
                  <a:schemeClr val="accent5">
                    <a:lumMod val="50000"/>
                  </a:schemeClr>
                </a:solidFill>
                <a:latin typeface="Arial" pitchFamily="-1" charset="0"/>
                <a:ea typeface="ＭＳ Ｐゴシック" pitchFamily="-1" charset="-128"/>
                <a:cs typeface="ＭＳ Ｐゴシック" pitchFamily="-1" charset="-128"/>
              </a:rPr>
              <a:t>Native Application : </a:t>
            </a:r>
            <a:r>
              <a:rPr lang="en-US" sz="2000" noProof="0" dirty="0" err="1" smtClean="0">
                <a:solidFill>
                  <a:schemeClr val="accent5">
                    <a:lumMod val="50000"/>
                  </a:schemeClr>
                </a:solidFill>
                <a:latin typeface="Arial" pitchFamily="-1" charset="0"/>
                <a:ea typeface="ＭＳ Ｐゴシック" pitchFamily="-1" charset="-128"/>
                <a:cs typeface="ＭＳ Ｐゴシック" pitchFamily="-1" charset="-128"/>
              </a:rPr>
              <a:t>iOS</a:t>
            </a:r>
            <a:r>
              <a:rPr lang="en-US" sz="2000" noProof="0" dirty="0" smtClean="0">
                <a:solidFill>
                  <a:schemeClr val="accent5">
                    <a:lumMod val="50000"/>
                  </a:schemeClr>
                </a:solidFill>
                <a:latin typeface="Arial" pitchFamily="-1" charset="0"/>
                <a:ea typeface="ＭＳ Ｐゴシック" pitchFamily="-1" charset="-128"/>
                <a:cs typeface="ＭＳ Ｐゴシック" pitchFamily="-1" charset="-128"/>
              </a:rPr>
              <a:t> (</a:t>
            </a:r>
            <a:r>
              <a:rPr lang="en-US" sz="2000" noProof="0" dirty="0" err="1" smtClean="0">
                <a:solidFill>
                  <a:schemeClr val="accent5">
                    <a:lumMod val="50000"/>
                  </a:schemeClr>
                </a:solidFill>
                <a:latin typeface="Arial" pitchFamily="-1" charset="0"/>
                <a:ea typeface="ＭＳ Ｐゴシック" pitchFamily="-1" charset="-128"/>
                <a:cs typeface="ＭＳ Ｐゴシック" pitchFamily="-1" charset="-128"/>
              </a:rPr>
              <a:t>iPhone</a:t>
            </a:r>
            <a:r>
              <a:rPr lang="en-US" sz="2000" noProof="0" dirty="0" smtClean="0">
                <a:solidFill>
                  <a:schemeClr val="accent5">
                    <a:lumMod val="50000"/>
                  </a:schemeClr>
                </a:solidFill>
                <a:latin typeface="Arial" pitchFamily="-1" charset="0"/>
                <a:ea typeface="ＭＳ Ｐゴシック" pitchFamily="-1" charset="-128"/>
                <a:cs typeface="ＭＳ Ｐゴシック" pitchFamily="-1" charset="-128"/>
              </a:rPr>
              <a:t>, </a:t>
            </a:r>
            <a:r>
              <a:rPr lang="en-US" sz="2000" noProof="0" dirty="0" err="1" smtClean="0">
                <a:solidFill>
                  <a:schemeClr val="accent5">
                    <a:lumMod val="50000"/>
                  </a:schemeClr>
                </a:solidFill>
                <a:latin typeface="Arial" pitchFamily="-1" charset="0"/>
                <a:ea typeface="ＭＳ Ｐゴシック" pitchFamily="-1" charset="-128"/>
                <a:cs typeface="ＭＳ Ｐゴシック" pitchFamily="-1" charset="-128"/>
              </a:rPr>
              <a:t>iPad</a:t>
            </a:r>
            <a:r>
              <a:rPr lang="en-US" sz="2000" noProof="0" dirty="0" smtClean="0">
                <a:solidFill>
                  <a:schemeClr val="accent5">
                    <a:lumMod val="50000"/>
                  </a:schemeClr>
                </a:solidFill>
                <a:latin typeface="Arial" pitchFamily="-1" charset="0"/>
                <a:ea typeface="ＭＳ Ｐゴシック" pitchFamily="-1" charset="-128"/>
                <a:cs typeface="ＭＳ Ｐゴシック" pitchFamily="-1" charset="-128"/>
              </a:rPr>
              <a:t>), Android</a:t>
            </a:r>
          </a:p>
          <a:p>
            <a:pPr marL="742950" lvl="1" indent="-285750">
              <a:spcAft>
                <a:spcPts val="1200"/>
              </a:spcAft>
              <a:buFont typeface="Arial"/>
              <a:buChar char="•"/>
              <a:defRPr/>
            </a:pPr>
            <a:r>
              <a:rPr lang="en-US" sz="2000" noProof="0" dirty="0" smtClean="0">
                <a:solidFill>
                  <a:schemeClr val="accent5">
                    <a:lumMod val="50000"/>
                  </a:schemeClr>
                </a:solidFill>
                <a:latin typeface="Arial" pitchFamily="-1" charset="0"/>
                <a:ea typeface="ＭＳ Ｐゴシック" pitchFamily="-1" charset="-128"/>
                <a:cs typeface="ＭＳ Ｐゴシック" pitchFamily="-1" charset="-128"/>
              </a:rPr>
              <a:t>Social Network (activities), Documents, Gadgets</a:t>
            </a:r>
          </a:p>
          <a:p>
            <a:pPr marL="742950" lvl="1" indent="-285750">
              <a:spcAft>
                <a:spcPts val="1200"/>
              </a:spcAft>
              <a:buFont typeface="Arial"/>
              <a:buChar char="•"/>
              <a:defRPr/>
            </a:pPr>
            <a:r>
              <a:rPr lang="en-US" sz="2000" noProof="0" dirty="0" smtClean="0">
                <a:solidFill>
                  <a:schemeClr val="accent5">
                    <a:lumMod val="50000"/>
                  </a:schemeClr>
                </a:solidFill>
                <a:latin typeface="Arial" pitchFamily="-1" charset="0"/>
                <a:ea typeface="ＭＳ Ｐゴシック" pitchFamily="-1" charset="-128"/>
                <a:cs typeface="ＭＳ Ｐゴシック" pitchFamily="-1" charset="-128"/>
              </a:rPr>
              <a:t>Integrates with </a:t>
            </a:r>
            <a:r>
              <a:rPr lang="en-US" sz="2000" noProof="0" dirty="0" err="1" smtClean="0">
                <a:solidFill>
                  <a:schemeClr val="accent5">
                    <a:lumMod val="50000"/>
                  </a:schemeClr>
                </a:solidFill>
                <a:latin typeface="Arial" pitchFamily="-1" charset="0"/>
                <a:ea typeface="ＭＳ Ｐゴシック" pitchFamily="-1" charset="-128"/>
                <a:cs typeface="ＭＳ Ｐゴシック" pitchFamily="-1" charset="-128"/>
              </a:rPr>
              <a:t>eXo</a:t>
            </a:r>
            <a:r>
              <a:rPr lang="en-US" sz="2000" noProof="0" dirty="0" smtClean="0">
                <a:solidFill>
                  <a:schemeClr val="accent5">
                    <a:lumMod val="50000"/>
                  </a:schemeClr>
                </a:solidFill>
                <a:latin typeface="Arial" pitchFamily="-1" charset="0"/>
                <a:ea typeface="ＭＳ Ｐゴシック" pitchFamily="-1" charset="-128"/>
                <a:cs typeface="ＭＳ Ｐゴシック" pitchFamily="-1" charset="-128"/>
              </a:rPr>
              <a:t> Platform 3.5 Enterprise Edition</a:t>
            </a:r>
          </a:p>
          <a:p>
            <a:pPr marL="742950" lvl="1" indent="-285750">
              <a:spcAft>
                <a:spcPts val="1200"/>
              </a:spcAft>
              <a:buFont typeface="Arial"/>
              <a:buChar char="•"/>
              <a:defRPr/>
            </a:pPr>
            <a:r>
              <a:rPr lang="en-US" sz="2000" noProof="0" dirty="0" smtClean="0">
                <a:solidFill>
                  <a:schemeClr val="accent5">
                    <a:lumMod val="50000"/>
                  </a:schemeClr>
                </a:solidFill>
                <a:latin typeface="Arial" pitchFamily="-1" charset="0"/>
                <a:ea typeface="ＭＳ Ｐゴシック" pitchFamily="-1" charset="-128"/>
                <a:cs typeface="ＭＳ Ｐゴシック" pitchFamily="-1" charset="-128"/>
              </a:rPr>
              <a:t>Interesting Blog post « </a:t>
            </a:r>
            <a:r>
              <a:rPr lang="en-US" sz="2000" noProof="0" dirty="0" smtClean="0">
                <a:solidFill>
                  <a:schemeClr val="accent5">
                    <a:lumMod val="50000"/>
                  </a:schemeClr>
                </a:solidFill>
                <a:latin typeface="Arial" pitchFamily="-1" charset="0"/>
                <a:ea typeface="ＭＳ Ｐゴシック" pitchFamily="-1" charset="-128"/>
                <a:cs typeface="ＭＳ Ｐゴシック" pitchFamily="-1" charset="-128"/>
                <a:hlinkClick r:id="rId3"/>
              </a:rPr>
              <a:t>Introducing New Mobile Applications for eXo Platform 3.5</a:t>
            </a:r>
            <a:r>
              <a:rPr lang="en-US" sz="2000" noProof="0" dirty="0" smtClean="0">
                <a:solidFill>
                  <a:schemeClr val="accent5">
                    <a:lumMod val="50000"/>
                  </a:schemeClr>
                </a:solidFill>
                <a:latin typeface="Arial" pitchFamily="-1" charset="0"/>
                <a:ea typeface="ＭＳ Ｐゴシック" pitchFamily="-1" charset="-128"/>
                <a:cs typeface="ＭＳ Ｐゴシック" pitchFamily="-1" charset="-128"/>
              </a:rPr>
              <a:t> »</a:t>
            </a:r>
          </a:p>
          <a:p>
            <a:pPr marL="742950" lvl="1" indent="-285750">
              <a:spcAft>
                <a:spcPts val="1200"/>
              </a:spcAft>
              <a:buFont typeface="Arial"/>
              <a:buChar char="•"/>
              <a:defRPr/>
            </a:pPr>
            <a:endParaRPr lang="en-US" sz="2000" noProof="0" dirty="0" smtClean="0">
              <a:solidFill>
                <a:schemeClr val="accent5">
                  <a:lumMod val="50000"/>
                </a:schemeClr>
              </a:solidFill>
              <a:latin typeface="Arial" pitchFamily="-1" charset="0"/>
              <a:ea typeface="ＭＳ Ｐゴシック" pitchFamily="-1" charset="-128"/>
              <a:cs typeface="ＭＳ Ｐゴシック" pitchFamily="-1" charset="-128"/>
            </a:endParaRPr>
          </a:p>
          <a:p>
            <a:pPr marL="285750" indent="-285750">
              <a:spcAft>
                <a:spcPts val="1200"/>
              </a:spcAft>
              <a:buFont typeface="Arial"/>
              <a:buChar char="•"/>
              <a:defRPr/>
            </a:pPr>
            <a:r>
              <a:rPr lang="en-US" sz="2000" noProof="0" dirty="0" smtClean="0">
                <a:solidFill>
                  <a:schemeClr val="accent5">
                    <a:lumMod val="50000"/>
                  </a:schemeClr>
                </a:solidFill>
                <a:latin typeface="Arial" pitchFamily="-1" charset="0"/>
                <a:ea typeface="ＭＳ Ｐゴシック" pitchFamily="-1" charset="-128"/>
                <a:cs typeface="ＭＳ Ｐゴシック" pitchFamily="-1" charset="-128"/>
              </a:rPr>
              <a:t>Note: We can also build mobile websites with </a:t>
            </a:r>
            <a:r>
              <a:rPr lang="en-US" sz="2000" noProof="0" dirty="0" err="1" smtClean="0">
                <a:solidFill>
                  <a:schemeClr val="accent5">
                    <a:lumMod val="50000"/>
                  </a:schemeClr>
                </a:solidFill>
                <a:latin typeface="Arial" pitchFamily="-1" charset="0"/>
                <a:ea typeface="ＭＳ Ｐゴシック" pitchFamily="-1" charset="-128"/>
                <a:cs typeface="ＭＳ Ｐゴシック" pitchFamily="-1" charset="-128"/>
              </a:rPr>
              <a:t>eXo</a:t>
            </a:r>
            <a:r>
              <a:rPr lang="en-US" sz="2000" noProof="0" dirty="0" smtClean="0">
                <a:solidFill>
                  <a:schemeClr val="accent5">
                    <a:lumMod val="50000"/>
                  </a:schemeClr>
                </a:solidFill>
                <a:latin typeface="Arial" pitchFamily="-1" charset="0"/>
                <a:ea typeface="ＭＳ Ｐゴシック" pitchFamily="-1" charset="-128"/>
                <a:cs typeface="ＭＳ Ｐゴシック" pitchFamily="-1" charset="-128"/>
              </a:rPr>
              <a:t> Platform’s content management</a:t>
            </a:r>
            <a:r>
              <a:rPr lang="en-US" sz="2000" baseline="0" noProof="0" dirty="0" smtClean="0">
                <a:solidFill>
                  <a:schemeClr val="accent5">
                    <a:lumMod val="50000"/>
                  </a:schemeClr>
                </a:solidFill>
                <a:latin typeface="Arial" pitchFamily="-1" charset="0"/>
                <a:ea typeface="ＭＳ Ｐゴシック" pitchFamily="-1" charset="-128"/>
                <a:cs typeface="ＭＳ Ｐゴシック" pitchFamily="-1" charset="-128"/>
              </a:rPr>
              <a:t> features</a:t>
            </a:r>
            <a:endParaRPr lang="en-US" sz="2000" noProof="0" dirty="0" smtClean="0">
              <a:solidFill>
                <a:schemeClr val="accent5">
                  <a:lumMod val="50000"/>
                </a:schemeClr>
              </a:solidFill>
              <a:latin typeface="Arial" pitchFamily="-1" charset="0"/>
              <a:ea typeface="ＭＳ Ｐゴシック" pitchFamily="-1" charset="-128"/>
              <a:cs typeface="ＭＳ Ｐゴシック" pitchFamily="-1" charset="-128"/>
            </a:endParaRPr>
          </a:p>
          <a:p>
            <a:pPr marL="742950" lvl="1" indent="-285750">
              <a:spcAft>
                <a:spcPts val="1200"/>
              </a:spcAft>
              <a:buFont typeface="Arial"/>
              <a:buChar char="•"/>
              <a:defRPr/>
            </a:pPr>
            <a:r>
              <a:rPr lang="en-US" sz="2000" noProof="0" dirty="0" smtClean="0">
                <a:solidFill>
                  <a:schemeClr val="accent5">
                    <a:lumMod val="50000"/>
                  </a:schemeClr>
                </a:solidFill>
                <a:latin typeface="Arial" pitchFamily="-1" charset="0"/>
                <a:ea typeface="ＭＳ Ｐゴシック" pitchFamily="-1" charset="-128"/>
                <a:cs typeface="ＭＳ Ｐゴシック" pitchFamily="-1" charset="-128"/>
              </a:rPr>
              <a:t>Based on HTML/CSS programming</a:t>
            </a:r>
          </a:p>
          <a:p>
            <a:endParaRPr lang="en-US" noProof="0" dirty="0"/>
          </a:p>
        </p:txBody>
      </p:sp>
      <p:sp>
        <p:nvSpPr>
          <p:cNvPr id="4" name="Slide Number Placeholder 3"/>
          <p:cNvSpPr>
            <a:spLocks noGrp="1"/>
          </p:cNvSpPr>
          <p:nvPr>
            <p:ph type="sldNum" idx="10"/>
          </p:nvPr>
        </p:nvSpPr>
        <p:spPr/>
        <p:txBody>
          <a:bodyPr/>
          <a:lstStyle/>
          <a:p>
            <a:pPr>
              <a:defRPr/>
            </a:pPr>
            <a:fld id="{4F7E1BA2-BFFF-B245-B80A-C338CDCA5F28}" type="slidenum">
              <a:rPr lang="en-GB" smtClean="0"/>
              <a:pPr>
                <a:defRPr/>
              </a:pPr>
              <a:t>25</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idx="10"/>
          </p:nvPr>
        </p:nvSpPr>
        <p:spPr/>
        <p:txBody>
          <a:bodyPr/>
          <a:lstStyle/>
          <a:p>
            <a:pPr>
              <a:defRPr/>
            </a:pPr>
            <a:fld id="{4F7E1BA2-BFFF-B245-B80A-C338CDCA5F28}" type="slidenum">
              <a:rPr lang="en-GB" smtClean="0"/>
              <a:pPr>
                <a:defRPr/>
              </a:pPr>
              <a:t>26</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p:sp>
      <p:sp>
        <p:nvSpPr>
          <p:cNvPr id="839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smtClean="0">
              <a:latin typeface="Times New Roman" pitchFamily="-84" charset="0"/>
              <a:ea typeface="ＭＳ Ｐゴシック" pitchFamily="-84" charset="-128"/>
              <a:cs typeface="ＭＳ Ｐゴシック" pitchFamily="-84" charset="-128"/>
            </a:endParaRPr>
          </a:p>
        </p:txBody>
      </p:sp>
      <p:sp>
        <p:nvSpPr>
          <p:cNvPr id="83971"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cs typeface="ＭＳ Ｐゴシック"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9pPr>
          </a:lstStyle>
          <a:p>
            <a:pPr eaLnBrk="1"/>
            <a:fld id="{2DA9FB5A-3B2A-7749-8BA5-40651348C2C2}" type="slidenum">
              <a:rPr lang="en-GB" sz="1400" b="0">
                <a:solidFill>
                  <a:srgbClr val="000000"/>
                </a:solidFill>
                <a:latin typeface="Times New Roman" charset="0"/>
                <a:cs typeface="Lucida Sans Unicode" charset="0"/>
              </a:rPr>
              <a:pPr eaLnBrk="1"/>
              <a:t>27</a:t>
            </a:fld>
            <a:endParaRPr lang="en-GB" sz="1400" b="0">
              <a:solidFill>
                <a:srgbClr val="000000"/>
              </a:solidFill>
              <a:latin typeface="Times New Roman" charset="0"/>
              <a:cs typeface="Lucida Sans Unicode"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update</a:t>
            </a:r>
            <a:endParaRPr lang="en-US" dirty="0"/>
          </a:p>
        </p:txBody>
      </p:sp>
      <p:sp>
        <p:nvSpPr>
          <p:cNvPr id="4" name="Slide Number Placeholder 3"/>
          <p:cNvSpPr>
            <a:spLocks noGrp="1"/>
          </p:cNvSpPr>
          <p:nvPr>
            <p:ph type="sldNum" idx="10"/>
          </p:nvPr>
        </p:nvSpPr>
        <p:spPr/>
        <p:txBody>
          <a:bodyPr/>
          <a:lstStyle/>
          <a:p>
            <a:fld id="{EBC2B997-96A0-8F42-9980-21D70424DABE}" type="slidenum">
              <a:rPr lang="en-GB" smtClean="0"/>
              <a:pPr/>
              <a:t>4</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cs typeface="ＭＳ Ｐゴシック"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9pPr>
          </a:lstStyle>
          <a:p>
            <a:pPr eaLnBrk="1"/>
            <a:fld id="{911CF75D-B3AC-6D4C-8A59-0911BAD5A8B1}" type="slidenum">
              <a:rPr lang="en-GB" sz="1400" b="0">
                <a:solidFill>
                  <a:srgbClr val="000000"/>
                </a:solidFill>
                <a:latin typeface="Times New Roman" charset="0"/>
                <a:cs typeface="Lucida Sans Unicode" charset="0"/>
              </a:rPr>
              <a:pPr eaLnBrk="1"/>
              <a:t>28</a:t>
            </a:fld>
            <a:endParaRPr lang="en-GB" sz="1400" b="0">
              <a:solidFill>
                <a:srgbClr val="000000"/>
              </a:solidFill>
              <a:latin typeface="Times New Roman" charset="0"/>
              <a:cs typeface="Lucida Sans Unicode" charset="0"/>
            </a:endParaRPr>
          </a:p>
        </p:txBody>
      </p:sp>
      <p:sp>
        <p:nvSpPr>
          <p:cNvPr id="10243" name="Text Box 1"/>
          <p:cNvSpPr txBox="1">
            <a:spLocks noChangeArrowheads="1"/>
          </p:cNvSpPr>
          <p:nvPr/>
        </p:nvSpPr>
        <p:spPr bwMode="auto">
          <a:xfrm>
            <a:off x="1371600" y="763588"/>
            <a:ext cx="5029200" cy="3771900"/>
          </a:xfrm>
          <a:prstGeom prst="rect">
            <a:avLst/>
          </a:prstGeom>
          <a:solidFill>
            <a:srgbClr val="FFFFFF"/>
          </a:solidFill>
          <a:ln w="9360">
            <a:solidFill>
              <a:srgbClr val="000000"/>
            </a:solidFill>
            <a:miter lim="800000"/>
            <a:headEnd/>
            <a:tailEnd/>
          </a:ln>
        </p:spPr>
        <p:txBody>
          <a:bodyPr wrap="none" anchor="ctr"/>
          <a:lstStyle>
            <a:lvl1pPr eaLnBrk="0" hangingPunct="0">
              <a:defRPr sz="2400" b="1">
                <a:solidFill>
                  <a:schemeClr val="bg1"/>
                </a:solidFill>
                <a:latin typeface="Arial" charset="0"/>
                <a:ea typeface="ＭＳ Ｐゴシック" charset="0"/>
                <a:cs typeface="ＭＳ Ｐゴシック" charset="0"/>
              </a:defRPr>
            </a:lvl1pPr>
            <a:lvl2pPr marL="742950" indent="-285750" eaLnBrk="0" hangingPunct="0">
              <a:defRPr sz="2400" b="1">
                <a:solidFill>
                  <a:schemeClr val="bg1"/>
                </a:solidFill>
                <a:latin typeface="Arial" charset="0"/>
                <a:ea typeface="ＭＳ Ｐゴシック" charset="0"/>
              </a:defRPr>
            </a:lvl2pPr>
            <a:lvl3pPr marL="1143000" indent="-228600" eaLnBrk="0" hangingPunct="0">
              <a:defRPr sz="2400" b="1">
                <a:solidFill>
                  <a:schemeClr val="bg1"/>
                </a:solidFill>
                <a:latin typeface="Arial" charset="0"/>
                <a:ea typeface="ＭＳ Ｐゴシック" charset="0"/>
              </a:defRPr>
            </a:lvl3pPr>
            <a:lvl4pPr marL="1600200" indent="-228600" eaLnBrk="0" hangingPunct="0">
              <a:defRPr sz="2400" b="1">
                <a:solidFill>
                  <a:schemeClr val="bg1"/>
                </a:solidFill>
                <a:latin typeface="Arial" charset="0"/>
                <a:ea typeface="ＭＳ Ｐゴシック" charset="0"/>
              </a:defRPr>
            </a:lvl4pPr>
            <a:lvl5pPr marL="2057400" indent="-228600" eaLnBrk="0" hangingPunct="0">
              <a:defRPr sz="2400" b="1">
                <a:solidFill>
                  <a:schemeClr val="bg1"/>
                </a:solidFill>
                <a:latin typeface="Arial" charset="0"/>
                <a:ea typeface="ＭＳ Ｐゴシック" charset="0"/>
              </a:defRPr>
            </a:lvl5pPr>
            <a:lvl6pPr marL="2514600" indent="-228600" eaLnBrk="0" fontAlgn="base" hangingPunct="0">
              <a:spcBef>
                <a:spcPct val="0"/>
              </a:spcBef>
              <a:spcAft>
                <a:spcPct val="0"/>
              </a:spcAf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defRPr sz="2400" b="1">
                <a:solidFill>
                  <a:schemeClr val="bg1"/>
                </a:solidFill>
                <a:latin typeface="Arial" charset="0"/>
                <a:ea typeface="ＭＳ Ｐゴシック" charset="0"/>
              </a:defRPr>
            </a:lvl9pPr>
          </a:lstStyle>
          <a:p>
            <a:pPr eaLnBrk="1">
              <a:lnSpc>
                <a:spcPct val="81000"/>
              </a:lnSpc>
              <a:buClr>
                <a:srgbClr val="000000"/>
              </a:buClr>
              <a:buSzPct val="45000"/>
              <a:buFont typeface="StarSymbol" charset="0"/>
              <a:buNone/>
            </a:pPr>
            <a:endParaRPr lang="en-US" sz="1800" b="0">
              <a:cs typeface="Lucida Sans Unicode" charset="0"/>
            </a:endParaRPr>
          </a:p>
        </p:txBody>
      </p:sp>
      <p:sp>
        <p:nvSpPr>
          <p:cNvPr id="10244" name="Rectangle 2"/>
          <p:cNvSpPr>
            <a:spLocks noGrp="1" noChangeArrowheads="1"/>
          </p:cNvSpPr>
          <p:nvPr>
            <p:ph type="body"/>
          </p:nvPr>
        </p:nvSpPr>
        <p:spPr>
          <a:xfrm>
            <a:off x="777875" y="4776788"/>
            <a:ext cx="6215063"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pPr>
              <a:lnSpc>
                <a:spcPct val="81000"/>
              </a:lnSpc>
              <a:spcBef>
                <a:spcPct val="0"/>
              </a:spcBef>
              <a:buSzPct val="45000"/>
              <a:buFont typeface="StarSymbol" charset="0"/>
              <a:buNone/>
            </a:pPr>
            <a:endParaRPr lang="en-US" sz="2400">
              <a:solidFill>
                <a:schemeClr val="bg1"/>
              </a:solidFill>
              <a:latin typeface="Arial" charset="0"/>
              <a:ea typeface="ＭＳ Ｐゴシック" charset="0"/>
              <a:cs typeface="ＭＳ Ｐゴシック"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p:cNvSpPr>
          <p:nvPr>
            <p:ph type="sldImg"/>
          </p:nvPr>
        </p:nvSpPr>
        <p:spPr/>
      </p:sp>
      <p:sp>
        <p:nvSpPr>
          <p:cNvPr id="74755" name="Notes Placeholder 2"/>
          <p:cNvSpPr>
            <a:spLocks noGrp="1"/>
          </p:cNvSpPr>
          <p:nvPr>
            <p:ph type="body" idx="1"/>
          </p:nvPr>
        </p:nvSpPr>
        <p:spPr>
          <a:noFill/>
          <a:ln/>
        </p:spPr>
        <p:txBody>
          <a:bodyPr/>
          <a:lstStyle/>
          <a:p>
            <a:endParaRPr lang="en-US" dirty="0" smtClean="0">
              <a:latin typeface="Times New Roman" pitchFamily="-84" charset="0"/>
              <a:ea typeface="ＭＳ Ｐゴシック" pitchFamily="-84" charset="-128"/>
              <a:cs typeface="ＭＳ Ｐゴシック" pitchFamily="-84" charset="-128"/>
            </a:endParaRPr>
          </a:p>
        </p:txBody>
      </p:sp>
      <p:sp>
        <p:nvSpPr>
          <p:cNvPr id="74756" name="Slide Number Placeholder 3"/>
          <p:cNvSpPr>
            <a:spLocks noGrp="1"/>
          </p:cNvSpPr>
          <p:nvPr>
            <p:ph type="sldNum" sz="quarter"/>
          </p:nvPr>
        </p:nvSpPr>
        <p:spPr>
          <a:noFill/>
        </p:spPr>
        <p:txBody>
          <a:bodyPr/>
          <a:lstStyle/>
          <a:p>
            <a:fld id="{121BEFF1-76AA-6E41-BEDF-D4B079741CAA}" type="slidenum">
              <a:rPr lang="en-GB" smtClean="0">
                <a:latin typeface="Times New Roman" pitchFamily="-84" charset="0"/>
                <a:ea typeface="Lucida Sans Unicode" pitchFamily="-84" charset="0"/>
                <a:cs typeface="Lucida Sans Unicode" pitchFamily="-84" charset="0"/>
              </a:rPr>
              <a:pPr/>
              <a:t>29</a:t>
            </a:fld>
            <a:endParaRPr lang="en-GB" smtClean="0">
              <a:latin typeface="Times New Roman" pitchFamily="-84" charset="0"/>
              <a:ea typeface="Lucida Sans Unicode" pitchFamily="-84" charset="0"/>
              <a:cs typeface="Lucida Sans Unicode" pitchFamily="-8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8"/>
          <p:cNvSpPr>
            <a:spLocks noGrp="1" noChangeArrowheads="1"/>
          </p:cNvSpPr>
          <p:nvPr>
            <p:ph type="sldNum" sz="quarter"/>
          </p:nvPr>
        </p:nvSpPr>
        <p:spPr>
          <a:noFill/>
        </p:spPr>
        <p:txBody>
          <a:bodyPr/>
          <a:lstStyle/>
          <a:p>
            <a:fld id="{6B3197A5-BF81-064F-872A-36E69235B331}" type="slidenum">
              <a:rPr lang="en-GB">
                <a:latin typeface="Times New Roman" pitchFamily="-84" charset="0"/>
                <a:ea typeface="Lucida Sans Unicode" pitchFamily="-84" charset="0"/>
                <a:cs typeface="Lucida Sans Unicode" pitchFamily="-84" charset="0"/>
              </a:rPr>
              <a:pPr/>
              <a:t>30</a:t>
            </a:fld>
            <a:endParaRPr lang="en-GB">
              <a:latin typeface="Times New Roman" pitchFamily="-84" charset="0"/>
              <a:ea typeface="Lucida Sans Unicode" pitchFamily="-84" charset="0"/>
              <a:cs typeface="Lucida Sans Unicode" pitchFamily="-84" charset="0"/>
            </a:endParaRPr>
          </a:p>
        </p:txBody>
      </p:sp>
      <p:sp>
        <p:nvSpPr>
          <p:cNvPr id="76803" name="Rectangle 8"/>
          <p:cNvSpPr txBox="1">
            <a:spLocks noGrp="1" noChangeArrowheads="1"/>
          </p:cNvSpPr>
          <p:nvPr/>
        </p:nvSpPr>
        <p:spPr bwMode="auto">
          <a:xfrm>
            <a:off x="4398963" y="9555163"/>
            <a:ext cx="3368675" cy="501650"/>
          </a:xfrm>
          <a:prstGeom prst="rect">
            <a:avLst/>
          </a:prstGeom>
          <a:noFill/>
          <a:ln w="9525">
            <a:noFill/>
            <a:round/>
            <a:headEnd/>
            <a:tailEnd/>
          </a:ln>
        </p:spPr>
        <p:txBody>
          <a:bodyPr lIns="0" tIns="0" rIns="0" bIns="0" anchor="b">
            <a:prstTxWarp prst="textNoShape">
              <a:avLst/>
            </a:prstTxWarp>
          </a:bodyPr>
          <a:lstStyle/>
          <a:p>
            <a:pPr algn="r" defTabSz="481013">
              <a:lnSpc>
                <a:spcPct val="90000"/>
              </a:lnSpc>
              <a:tabLst>
                <a:tab pos="0" algn="l"/>
                <a:tab pos="455613" algn="l"/>
                <a:tab pos="911225" algn="l"/>
                <a:tab pos="1368425" algn="l"/>
                <a:tab pos="1825625" algn="l"/>
                <a:tab pos="2284413" algn="l"/>
                <a:tab pos="2741613" algn="l"/>
                <a:tab pos="3197225" algn="l"/>
                <a:tab pos="3654425" algn="l"/>
                <a:tab pos="4113213" algn="l"/>
                <a:tab pos="4570413" algn="l"/>
                <a:tab pos="5026025" algn="l"/>
                <a:tab pos="5483225" algn="l"/>
                <a:tab pos="5940425" algn="l"/>
                <a:tab pos="6399213" algn="l"/>
                <a:tab pos="6854825" algn="l"/>
                <a:tab pos="7312025" algn="l"/>
                <a:tab pos="7769225" algn="l"/>
                <a:tab pos="8228013" algn="l"/>
                <a:tab pos="8683625" algn="l"/>
                <a:tab pos="9140825" algn="l"/>
              </a:tabLst>
            </a:pPr>
            <a:fld id="{A94E37F4-6B94-5440-A56A-79DC234D7D05}" type="slidenum">
              <a:rPr lang="en-GB" sz="1400">
                <a:solidFill>
                  <a:srgbClr val="000000"/>
                </a:solidFill>
                <a:latin typeface="Times New Roman" pitchFamily="-84" charset="0"/>
                <a:ea typeface="Lucida Sans Unicode" pitchFamily="-84" charset="0"/>
                <a:cs typeface="Lucida Sans Unicode" pitchFamily="-84" charset="0"/>
              </a:rPr>
              <a:pPr algn="r" defTabSz="481013">
                <a:lnSpc>
                  <a:spcPct val="90000"/>
                </a:lnSpc>
                <a:tabLst>
                  <a:tab pos="0" algn="l"/>
                  <a:tab pos="455613" algn="l"/>
                  <a:tab pos="911225" algn="l"/>
                  <a:tab pos="1368425" algn="l"/>
                  <a:tab pos="1825625" algn="l"/>
                  <a:tab pos="2284413" algn="l"/>
                  <a:tab pos="2741613" algn="l"/>
                  <a:tab pos="3197225" algn="l"/>
                  <a:tab pos="3654425" algn="l"/>
                  <a:tab pos="4113213" algn="l"/>
                  <a:tab pos="4570413" algn="l"/>
                  <a:tab pos="5026025" algn="l"/>
                  <a:tab pos="5483225" algn="l"/>
                  <a:tab pos="5940425" algn="l"/>
                  <a:tab pos="6399213" algn="l"/>
                  <a:tab pos="6854825" algn="l"/>
                  <a:tab pos="7312025" algn="l"/>
                  <a:tab pos="7769225" algn="l"/>
                  <a:tab pos="8228013" algn="l"/>
                  <a:tab pos="8683625" algn="l"/>
                  <a:tab pos="9140825" algn="l"/>
                </a:tabLst>
              </a:pPr>
              <a:t>30</a:t>
            </a:fld>
            <a:endParaRPr lang="en-GB" sz="1400">
              <a:solidFill>
                <a:srgbClr val="000000"/>
              </a:solidFill>
              <a:latin typeface="Times New Roman" pitchFamily="-84" charset="0"/>
              <a:ea typeface="Lucida Sans Unicode" pitchFamily="-84" charset="0"/>
              <a:cs typeface="Lucida Sans Unicode" pitchFamily="-84" charset="0"/>
            </a:endParaRPr>
          </a:p>
        </p:txBody>
      </p:sp>
      <p:sp>
        <p:nvSpPr>
          <p:cNvPr id="76804" name="Text Box 1"/>
          <p:cNvSpPr txBox="1">
            <a:spLocks noChangeArrowheads="1"/>
          </p:cNvSpPr>
          <p:nvPr/>
        </p:nvSpPr>
        <p:spPr bwMode="auto">
          <a:xfrm>
            <a:off x="1371600" y="763588"/>
            <a:ext cx="5029200" cy="3771900"/>
          </a:xfrm>
          <a:prstGeom prst="rect">
            <a:avLst/>
          </a:prstGeom>
          <a:solidFill>
            <a:srgbClr val="FFFFFF"/>
          </a:solidFill>
          <a:ln w="9360">
            <a:solidFill>
              <a:srgbClr val="000000"/>
            </a:solidFill>
            <a:miter lim="800000"/>
            <a:headEnd/>
            <a:tailEnd/>
          </a:ln>
        </p:spPr>
        <p:txBody>
          <a:bodyPr wrap="none" lIns="91422" tIns="45711" rIns="91422" bIns="45711" anchor="ctr">
            <a:prstTxWarp prst="textNoShape">
              <a:avLst/>
            </a:prstTxWarp>
          </a:bodyPr>
          <a:lstStyle/>
          <a:p>
            <a:pPr defTabSz="481013"/>
            <a:endParaRPr lang="en-US" sz="1900">
              <a:ea typeface="Lucida Sans Unicode" pitchFamily="-84" charset="0"/>
              <a:cs typeface="Lucida Sans Unicode" pitchFamily="-84" charset="0"/>
            </a:endParaRPr>
          </a:p>
        </p:txBody>
      </p:sp>
      <p:sp>
        <p:nvSpPr>
          <p:cNvPr id="76805" name="Rectangle 2"/>
          <p:cNvSpPr>
            <a:spLocks noGrp="1" noChangeArrowheads="1"/>
          </p:cNvSpPr>
          <p:nvPr>
            <p:ph type="body"/>
          </p:nvPr>
        </p:nvSpPr>
        <p:spPr>
          <a:xfrm>
            <a:off x="777875" y="4776788"/>
            <a:ext cx="6215063" cy="4525962"/>
          </a:xfrm>
          <a:noFill/>
          <a:ln>
            <a:solidFill>
              <a:srgbClr val="000000"/>
            </a:solidFill>
          </a:ln>
        </p:spPr>
        <p:txBody>
          <a:bodyPr wrap="none" lIns="91422" tIns="45711" rIns="91422" bIns="45711" anchor="ctr"/>
          <a:lstStyle/>
          <a:p>
            <a:endParaRPr lang="en-US">
              <a:latin typeface="Times New Roman" pitchFamily="-84" charset="0"/>
              <a:ea typeface="ＭＳ Ｐゴシック" pitchFamily="-84" charset="-128"/>
              <a:cs typeface="ＭＳ Ｐゴシック" pitchFamily="-8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p:sp>
      <p:sp>
        <p:nvSpPr>
          <p:cNvPr id="78851" name="Rectangle 3"/>
          <p:cNvSpPr>
            <a:spLocks noGrp="1" noChangeArrowheads="1"/>
          </p:cNvSpPr>
          <p:nvPr>
            <p:ph type="body" idx="1"/>
          </p:nvPr>
        </p:nvSpPr>
        <p:spPr>
          <a:noFill/>
          <a:ln/>
        </p:spPr>
        <p:txBody>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kern="1200" dirty="0" err="1" smtClean="0">
                <a:solidFill>
                  <a:srgbClr val="000000"/>
                </a:solidFill>
                <a:latin typeface="Times New Roman" pitchFamily="1" charset="0"/>
                <a:ea typeface="ＭＳ Ｐゴシック" charset="-128"/>
                <a:cs typeface="ＭＳ Ｐゴシック" charset="-128"/>
              </a:rPr>
              <a:t>eXo</a:t>
            </a:r>
            <a:r>
              <a:rPr lang="en-US" sz="1200" kern="1200" dirty="0" smtClean="0">
                <a:solidFill>
                  <a:srgbClr val="000000"/>
                </a:solidFill>
                <a:latin typeface="Times New Roman" pitchFamily="1" charset="0"/>
                <a:ea typeface="ＭＳ Ｐゴシック" charset="-128"/>
                <a:cs typeface="ＭＳ Ｐゴシック" charset="-128"/>
              </a:rPr>
              <a:t> Cloud Workspaces lets you go beyond the basic chatter of activity streams, giving employees the tools to customize their working environment. Individual users can create personalized dashboards to act as the starting point for all their online work, while teams and projects can have their own dedicated workspace to connect, share resources and collaborate. Finally, developers can build and deploy custom apps with the embedded web-based IDE.</a:t>
            </a:r>
            <a:endParaRPr lang="en-US" dirty="0">
              <a:latin typeface="Times New Roman" pitchFamily="-84" charset="0"/>
              <a:ea typeface="ＭＳ Ｐゴシック" pitchFamily="-84" charset="-128"/>
              <a:cs typeface="ＭＳ Ｐゴシック" pitchFamily="-8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8"/>
          <p:cNvSpPr>
            <a:spLocks noGrp="1" noChangeArrowheads="1"/>
          </p:cNvSpPr>
          <p:nvPr>
            <p:ph type="sldNum" sz="quarter"/>
          </p:nvPr>
        </p:nvSpPr>
        <p:spPr>
          <a:noFill/>
        </p:spPr>
        <p:txBody>
          <a:bodyPr/>
          <a:lstStyle/>
          <a:p>
            <a:fld id="{6B3197A5-BF81-064F-872A-36E69235B331}" type="slidenum">
              <a:rPr lang="en-GB">
                <a:latin typeface="Times New Roman" pitchFamily="-84" charset="0"/>
                <a:ea typeface="Lucida Sans Unicode" pitchFamily="-84" charset="0"/>
                <a:cs typeface="Lucida Sans Unicode" pitchFamily="-84" charset="0"/>
              </a:rPr>
              <a:pPr/>
              <a:t>32</a:t>
            </a:fld>
            <a:endParaRPr lang="en-GB">
              <a:latin typeface="Times New Roman" pitchFamily="-84" charset="0"/>
              <a:ea typeface="Lucida Sans Unicode" pitchFamily="-84" charset="0"/>
              <a:cs typeface="Lucida Sans Unicode" pitchFamily="-84" charset="0"/>
            </a:endParaRPr>
          </a:p>
        </p:txBody>
      </p:sp>
      <p:sp>
        <p:nvSpPr>
          <p:cNvPr id="76803" name="Rectangle 8"/>
          <p:cNvSpPr txBox="1">
            <a:spLocks noGrp="1" noChangeArrowheads="1"/>
          </p:cNvSpPr>
          <p:nvPr/>
        </p:nvSpPr>
        <p:spPr bwMode="auto">
          <a:xfrm>
            <a:off x="4398963" y="9555163"/>
            <a:ext cx="3368675" cy="501650"/>
          </a:xfrm>
          <a:prstGeom prst="rect">
            <a:avLst/>
          </a:prstGeom>
          <a:noFill/>
          <a:ln w="9525">
            <a:noFill/>
            <a:round/>
            <a:headEnd/>
            <a:tailEnd/>
          </a:ln>
        </p:spPr>
        <p:txBody>
          <a:bodyPr lIns="0" tIns="0" rIns="0" bIns="0" anchor="b">
            <a:prstTxWarp prst="textNoShape">
              <a:avLst/>
            </a:prstTxWarp>
          </a:bodyPr>
          <a:lstStyle/>
          <a:p>
            <a:pPr algn="r" defTabSz="481013">
              <a:lnSpc>
                <a:spcPct val="90000"/>
              </a:lnSpc>
              <a:tabLst>
                <a:tab pos="0" algn="l"/>
                <a:tab pos="455613" algn="l"/>
                <a:tab pos="911225" algn="l"/>
                <a:tab pos="1368425" algn="l"/>
                <a:tab pos="1825625" algn="l"/>
                <a:tab pos="2284413" algn="l"/>
                <a:tab pos="2741613" algn="l"/>
                <a:tab pos="3197225" algn="l"/>
                <a:tab pos="3654425" algn="l"/>
                <a:tab pos="4113213" algn="l"/>
                <a:tab pos="4570413" algn="l"/>
                <a:tab pos="5026025" algn="l"/>
                <a:tab pos="5483225" algn="l"/>
                <a:tab pos="5940425" algn="l"/>
                <a:tab pos="6399213" algn="l"/>
                <a:tab pos="6854825" algn="l"/>
                <a:tab pos="7312025" algn="l"/>
                <a:tab pos="7769225" algn="l"/>
                <a:tab pos="8228013" algn="l"/>
                <a:tab pos="8683625" algn="l"/>
                <a:tab pos="9140825" algn="l"/>
              </a:tabLst>
            </a:pPr>
            <a:fld id="{A94E37F4-6B94-5440-A56A-79DC234D7D05}" type="slidenum">
              <a:rPr lang="en-GB" sz="1400">
                <a:solidFill>
                  <a:srgbClr val="000000"/>
                </a:solidFill>
                <a:latin typeface="Times New Roman" pitchFamily="-84" charset="0"/>
                <a:ea typeface="Lucida Sans Unicode" pitchFamily="-84" charset="0"/>
                <a:cs typeface="Lucida Sans Unicode" pitchFamily="-84" charset="0"/>
              </a:rPr>
              <a:pPr algn="r" defTabSz="481013">
                <a:lnSpc>
                  <a:spcPct val="90000"/>
                </a:lnSpc>
                <a:tabLst>
                  <a:tab pos="0" algn="l"/>
                  <a:tab pos="455613" algn="l"/>
                  <a:tab pos="911225" algn="l"/>
                  <a:tab pos="1368425" algn="l"/>
                  <a:tab pos="1825625" algn="l"/>
                  <a:tab pos="2284413" algn="l"/>
                  <a:tab pos="2741613" algn="l"/>
                  <a:tab pos="3197225" algn="l"/>
                  <a:tab pos="3654425" algn="l"/>
                  <a:tab pos="4113213" algn="l"/>
                  <a:tab pos="4570413" algn="l"/>
                  <a:tab pos="5026025" algn="l"/>
                  <a:tab pos="5483225" algn="l"/>
                  <a:tab pos="5940425" algn="l"/>
                  <a:tab pos="6399213" algn="l"/>
                  <a:tab pos="6854825" algn="l"/>
                  <a:tab pos="7312025" algn="l"/>
                  <a:tab pos="7769225" algn="l"/>
                  <a:tab pos="8228013" algn="l"/>
                  <a:tab pos="8683625" algn="l"/>
                  <a:tab pos="9140825" algn="l"/>
                </a:tabLst>
              </a:pPr>
              <a:t>32</a:t>
            </a:fld>
            <a:endParaRPr lang="en-GB" sz="1400">
              <a:solidFill>
                <a:srgbClr val="000000"/>
              </a:solidFill>
              <a:latin typeface="Times New Roman" pitchFamily="-84" charset="0"/>
              <a:ea typeface="Lucida Sans Unicode" pitchFamily="-84" charset="0"/>
              <a:cs typeface="Lucida Sans Unicode" pitchFamily="-84" charset="0"/>
            </a:endParaRPr>
          </a:p>
        </p:txBody>
      </p:sp>
      <p:sp>
        <p:nvSpPr>
          <p:cNvPr id="76804" name="Text Box 1"/>
          <p:cNvSpPr txBox="1">
            <a:spLocks noChangeArrowheads="1"/>
          </p:cNvSpPr>
          <p:nvPr/>
        </p:nvSpPr>
        <p:spPr bwMode="auto">
          <a:xfrm>
            <a:off x="1371600" y="763588"/>
            <a:ext cx="5029200" cy="3771900"/>
          </a:xfrm>
          <a:prstGeom prst="rect">
            <a:avLst/>
          </a:prstGeom>
          <a:solidFill>
            <a:srgbClr val="FFFFFF"/>
          </a:solidFill>
          <a:ln w="9360">
            <a:solidFill>
              <a:srgbClr val="000000"/>
            </a:solidFill>
            <a:miter lim="800000"/>
            <a:headEnd/>
            <a:tailEnd/>
          </a:ln>
        </p:spPr>
        <p:txBody>
          <a:bodyPr wrap="none" lIns="91422" tIns="45711" rIns="91422" bIns="45711" anchor="ctr">
            <a:prstTxWarp prst="textNoShape">
              <a:avLst/>
            </a:prstTxWarp>
          </a:bodyPr>
          <a:lstStyle/>
          <a:p>
            <a:pPr defTabSz="481013"/>
            <a:endParaRPr lang="en-US" sz="1900">
              <a:ea typeface="Lucida Sans Unicode" pitchFamily="-84" charset="0"/>
              <a:cs typeface="Lucida Sans Unicode" pitchFamily="-84" charset="0"/>
            </a:endParaRPr>
          </a:p>
        </p:txBody>
      </p:sp>
      <p:sp>
        <p:nvSpPr>
          <p:cNvPr id="76805" name="Rectangle 2"/>
          <p:cNvSpPr>
            <a:spLocks noGrp="1" noChangeArrowheads="1"/>
          </p:cNvSpPr>
          <p:nvPr>
            <p:ph type="body"/>
          </p:nvPr>
        </p:nvSpPr>
        <p:spPr>
          <a:xfrm>
            <a:off x="777875" y="4776788"/>
            <a:ext cx="6215063" cy="4525962"/>
          </a:xfrm>
          <a:noFill/>
          <a:ln>
            <a:solidFill>
              <a:srgbClr val="000000"/>
            </a:solidFill>
          </a:ln>
        </p:spPr>
        <p:txBody>
          <a:bodyPr wrap="none" lIns="91422" tIns="45711" rIns="91422" bIns="45711" anchor="ctr"/>
          <a:lstStyle/>
          <a:p>
            <a:endParaRPr lang="en-US">
              <a:latin typeface="Times New Roman" pitchFamily="-84" charset="0"/>
              <a:ea typeface="ＭＳ Ｐゴシック" pitchFamily="-84" charset="-128"/>
              <a:cs typeface="ＭＳ Ｐゴシック" pitchFamily="-8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p:sp>
      <p:sp>
        <p:nvSpPr>
          <p:cNvPr id="78851" name="Rectangle 3"/>
          <p:cNvSpPr>
            <a:spLocks noGrp="1" noChangeArrowheads="1"/>
          </p:cNvSpPr>
          <p:nvPr>
            <p:ph type="body" idx="1"/>
          </p:nvPr>
        </p:nvSpPr>
        <p:spPr>
          <a:noFill/>
          <a:ln/>
        </p:spPr>
        <p:txBody>
          <a:bodyPr/>
          <a:lstStyle/>
          <a:p>
            <a:endParaRPr lang="en-US">
              <a:latin typeface="Times New Roman" pitchFamily="-84" charset="0"/>
              <a:ea typeface="ＭＳ Ｐゴシック" pitchFamily="-84" charset="-128"/>
              <a:cs typeface="ＭＳ Ｐゴシック" pitchFamily="-8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cs typeface="ＭＳ Ｐゴシック"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9pPr>
          </a:lstStyle>
          <a:p>
            <a:pPr eaLnBrk="1"/>
            <a:fld id="{911CF75D-B3AC-6D4C-8A59-0911BAD5A8B1}" type="slidenum">
              <a:rPr lang="en-GB" sz="1400" b="0">
                <a:solidFill>
                  <a:srgbClr val="000000"/>
                </a:solidFill>
                <a:latin typeface="Times New Roman" charset="0"/>
                <a:cs typeface="Lucida Sans Unicode" charset="0"/>
              </a:rPr>
              <a:pPr eaLnBrk="1"/>
              <a:t>34</a:t>
            </a:fld>
            <a:endParaRPr lang="en-GB" sz="1400" b="0">
              <a:solidFill>
                <a:srgbClr val="000000"/>
              </a:solidFill>
              <a:latin typeface="Times New Roman" charset="0"/>
              <a:cs typeface="Lucida Sans Unicode" charset="0"/>
            </a:endParaRPr>
          </a:p>
        </p:txBody>
      </p:sp>
      <p:sp>
        <p:nvSpPr>
          <p:cNvPr id="10243" name="Text Box 1"/>
          <p:cNvSpPr txBox="1">
            <a:spLocks noChangeArrowheads="1"/>
          </p:cNvSpPr>
          <p:nvPr/>
        </p:nvSpPr>
        <p:spPr bwMode="auto">
          <a:xfrm>
            <a:off x="1371600" y="763588"/>
            <a:ext cx="5029200" cy="3771900"/>
          </a:xfrm>
          <a:prstGeom prst="rect">
            <a:avLst/>
          </a:prstGeom>
          <a:solidFill>
            <a:srgbClr val="FFFFFF"/>
          </a:solidFill>
          <a:ln w="9360">
            <a:solidFill>
              <a:srgbClr val="000000"/>
            </a:solidFill>
            <a:miter lim="800000"/>
            <a:headEnd/>
            <a:tailEnd/>
          </a:ln>
        </p:spPr>
        <p:txBody>
          <a:bodyPr wrap="none" anchor="ctr"/>
          <a:lstStyle>
            <a:lvl1pPr eaLnBrk="0" hangingPunct="0">
              <a:defRPr sz="2400" b="1">
                <a:solidFill>
                  <a:schemeClr val="bg1"/>
                </a:solidFill>
                <a:latin typeface="Arial" charset="0"/>
                <a:ea typeface="ＭＳ Ｐゴシック" charset="0"/>
                <a:cs typeface="ＭＳ Ｐゴシック" charset="0"/>
              </a:defRPr>
            </a:lvl1pPr>
            <a:lvl2pPr marL="742950" indent="-285750" eaLnBrk="0" hangingPunct="0">
              <a:defRPr sz="2400" b="1">
                <a:solidFill>
                  <a:schemeClr val="bg1"/>
                </a:solidFill>
                <a:latin typeface="Arial" charset="0"/>
                <a:ea typeface="ＭＳ Ｐゴシック" charset="0"/>
              </a:defRPr>
            </a:lvl2pPr>
            <a:lvl3pPr marL="1143000" indent="-228600" eaLnBrk="0" hangingPunct="0">
              <a:defRPr sz="2400" b="1">
                <a:solidFill>
                  <a:schemeClr val="bg1"/>
                </a:solidFill>
                <a:latin typeface="Arial" charset="0"/>
                <a:ea typeface="ＭＳ Ｐゴシック" charset="0"/>
              </a:defRPr>
            </a:lvl3pPr>
            <a:lvl4pPr marL="1600200" indent="-228600" eaLnBrk="0" hangingPunct="0">
              <a:defRPr sz="2400" b="1">
                <a:solidFill>
                  <a:schemeClr val="bg1"/>
                </a:solidFill>
                <a:latin typeface="Arial" charset="0"/>
                <a:ea typeface="ＭＳ Ｐゴシック" charset="0"/>
              </a:defRPr>
            </a:lvl4pPr>
            <a:lvl5pPr marL="2057400" indent="-228600" eaLnBrk="0" hangingPunct="0">
              <a:defRPr sz="2400" b="1">
                <a:solidFill>
                  <a:schemeClr val="bg1"/>
                </a:solidFill>
                <a:latin typeface="Arial" charset="0"/>
                <a:ea typeface="ＭＳ Ｐゴシック" charset="0"/>
              </a:defRPr>
            </a:lvl5pPr>
            <a:lvl6pPr marL="2514600" indent="-228600" eaLnBrk="0" fontAlgn="base" hangingPunct="0">
              <a:spcBef>
                <a:spcPct val="0"/>
              </a:spcBef>
              <a:spcAft>
                <a:spcPct val="0"/>
              </a:spcAf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defRPr sz="2400" b="1">
                <a:solidFill>
                  <a:schemeClr val="bg1"/>
                </a:solidFill>
                <a:latin typeface="Arial" charset="0"/>
                <a:ea typeface="ＭＳ Ｐゴシック" charset="0"/>
              </a:defRPr>
            </a:lvl9pPr>
          </a:lstStyle>
          <a:p>
            <a:pPr eaLnBrk="1">
              <a:lnSpc>
                <a:spcPct val="81000"/>
              </a:lnSpc>
              <a:buClr>
                <a:srgbClr val="000000"/>
              </a:buClr>
              <a:buSzPct val="45000"/>
              <a:buFont typeface="StarSymbol" charset="0"/>
              <a:buNone/>
            </a:pPr>
            <a:endParaRPr lang="en-US" sz="1800" b="0">
              <a:cs typeface="Lucida Sans Unicode" charset="0"/>
            </a:endParaRPr>
          </a:p>
        </p:txBody>
      </p:sp>
      <p:sp>
        <p:nvSpPr>
          <p:cNvPr id="10244" name="Rectangle 2"/>
          <p:cNvSpPr>
            <a:spLocks noGrp="1" noChangeArrowheads="1"/>
          </p:cNvSpPr>
          <p:nvPr>
            <p:ph type="body"/>
          </p:nvPr>
        </p:nvSpPr>
        <p:spPr>
          <a:xfrm>
            <a:off x="777875" y="4776788"/>
            <a:ext cx="6215063"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pPr>
              <a:lnSpc>
                <a:spcPct val="81000"/>
              </a:lnSpc>
              <a:spcBef>
                <a:spcPct val="0"/>
              </a:spcBef>
              <a:buSzPct val="45000"/>
              <a:buFont typeface="StarSymbol" charset="0"/>
              <a:buNone/>
            </a:pPr>
            <a:endParaRPr lang="en-US" sz="2400">
              <a:solidFill>
                <a:schemeClr val="bg1"/>
              </a:solidFill>
              <a:latin typeface="Arial" charset="0"/>
              <a:ea typeface="ＭＳ Ｐゴシック" charset="0"/>
              <a:cs typeface="ＭＳ Ｐゴシック"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idx="10"/>
          </p:nvPr>
        </p:nvSpPr>
        <p:spPr/>
        <p:txBody>
          <a:bodyPr/>
          <a:lstStyle/>
          <a:p>
            <a:pPr>
              <a:defRPr/>
            </a:pPr>
            <a:fld id="{4F7E1BA2-BFFF-B245-B80A-C338CDCA5F28}" type="slidenum">
              <a:rPr lang="en-GB" smtClean="0"/>
              <a:pPr>
                <a:defRPr/>
              </a:pPr>
              <a:t>35</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idx="10"/>
          </p:nvPr>
        </p:nvSpPr>
        <p:spPr/>
        <p:txBody>
          <a:bodyPr/>
          <a:lstStyle/>
          <a:p>
            <a:pPr>
              <a:defRPr/>
            </a:pPr>
            <a:fld id="{4F7E1BA2-BFFF-B245-B80A-C338CDCA5F28}" type="slidenum">
              <a:rPr lang="en-GB" smtClean="0"/>
              <a:pPr>
                <a:defRPr/>
              </a:pPr>
              <a:t>36</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idx="10"/>
          </p:nvPr>
        </p:nvSpPr>
        <p:spPr/>
        <p:txBody>
          <a:bodyPr/>
          <a:lstStyle/>
          <a:p>
            <a:pPr>
              <a:defRPr/>
            </a:pPr>
            <a:fld id="{4F7E1BA2-BFFF-B245-B80A-C338CDCA5F28}" type="slidenum">
              <a:rPr lang="en-GB" smtClean="0"/>
              <a:pPr>
                <a:defRPr/>
              </a:pPr>
              <a:t>37</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Text Box 1"/>
          <p:cNvSpPr txBox="1">
            <a:spLocks noChangeArrowheads="1"/>
          </p:cNvSpPr>
          <p:nvPr/>
        </p:nvSpPr>
        <p:spPr bwMode="auto">
          <a:xfrm>
            <a:off x="2428875" y="765175"/>
            <a:ext cx="2914650" cy="3771900"/>
          </a:xfrm>
          <a:prstGeom prst="rect">
            <a:avLst/>
          </a:prstGeom>
          <a:solidFill>
            <a:srgbClr val="FFFFFF"/>
          </a:solidFill>
          <a:ln w="9525">
            <a:solidFill>
              <a:srgbClr val="000000"/>
            </a:solidFill>
            <a:miter lim="800000"/>
            <a:headEnd/>
            <a:tailEnd/>
          </a:ln>
        </p:spPr>
        <p:txBody>
          <a:bodyPr wrap="none" lIns="101870" tIns="50935" rIns="101870" bIns="50935" anchor="ctr"/>
          <a:lstStyle>
            <a:lvl1pPr eaLnBrk="0" hangingPunct="0">
              <a:defRPr sz="2400" b="1">
                <a:solidFill>
                  <a:schemeClr val="bg1"/>
                </a:solidFill>
                <a:latin typeface="Arial" charset="0"/>
                <a:ea typeface="ＭＳ Ｐゴシック" charset="0"/>
                <a:cs typeface="ＭＳ Ｐゴシック" charset="0"/>
              </a:defRPr>
            </a:lvl1pPr>
            <a:lvl2pPr marL="742950" indent="-285750" eaLnBrk="0" hangingPunct="0">
              <a:defRPr sz="2400" b="1">
                <a:solidFill>
                  <a:schemeClr val="bg1"/>
                </a:solidFill>
                <a:latin typeface="Arial" charset="0"/>
                <a:ea typeface="ＭＳ Ｐゴシック" charset="0"/>
              </a:defRPr>
            </a:lvl2pPr>
            <a:lvl3pPr marL="1143000" indent="-228600" eaLnBrk="0" hangingPunct="0">
              <a:defRPr sz="2400" b="1">
                <a:solidFill>
                  <a:schemeClr val="bg1"/>
                </a:solidFill>
                <a:latin typeface="Arial" charset="0"/>
                <a:ea typeface="ＭＳ Ｐゴシック" charset="0"/>
              </a:defRPr>
            </a:lvl3pPr>
            <a:lvl4pPr marL="1600200" indent="-228600" eaLnBrk="0" hangingPunct="0">
              <a:defRPr sz="2400" b="1">
                <a:solidFill>
                  <a:schemeClr val="bg1"/>
                </a:solidFill>
                <a:latin typeface="Arial" charset="0"/>
                <a:ea typeface="ＭＳ Ｐゴシック" charset="0"/>
              </a:defRPr>
            </a:lvl4pPr>
            <a:lvl5pPr marL="2057400" indent="-228600" eaLnBrk="0" hangingPunct="0">
              <a:defRPr sz="2400" b="1">
                <a:solidFill>
                  <a:schemeClr val="bg1"/>
                </a:solidFill>
                <a:latin typeface="Arial" charset="0"/>
                <a:ea typeface="ＭＳ Ｐゴシック" charset="0"/>
              </a:defRPr>
            </a:lvl5pPr>
            <a:lvl6pPr marL="2514600" indent="-228600" eaLnBrk="0" fontAlgn="base" hangingPunct="0">
              <a:spcBef>
                <a:spcPct val="0"/>
              </a:spcBef>
              <a:spcAft>
                <a:spcPct val="0"/>
              </a:spcAf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defRPr sz="2400" b="1">
                <a:solidFill>
                  <a:schemeClr val="bg1"/>
                </a:solidFill>
                <a:latin typeface="Arial" charset="0"/>
                <a:ea typeface="ＭＳ Ｐゴシック" charset="0"/>
              </a:defRPr>
            </a:lvl9pPr>
          </a:lstStyle>
          <a:p>
            <a:pPr eaLnBrk="1">
              <a:lnSpc>
                <a:spcPct val="70000"/>
              </a:lnSpc>
              <a:buClr>
                <a:srgbClr val="000000"/>
              </a:buClr>
              <a:buSzPct val="45000"/>
              <a:buFont typeface="Symbol" charset="0"/>
              <a:buNone/>
            </a:pPr>
            <a:endParaRPr lang="fr-FR"/>
          </a:p>
        </p:txBody>
      </p:sp>
      <p:sp>
        <p:nvSpPr>
          <p:cNvPr id="49155" name="Rectangle 2"/>
          <p:cNvSpPr>
            <a:spLocks noGrp="1" noChangeArrowheads="1"/>
          </p:cNvSpPr>
          <p:nvPr>
            <p:ph type="body"/>
          </p:nvPr>
        </p:nvSpPr>
        <p:spPr>
          <a:xfrm>
            <a:off x="777875" y="4778375"/>
            <a:ext cx="6215063" cy="45259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fr-FR">
              <a:latin typeface="Times New Roman" charset="0"/>
              <a:ea typeface="ＭＳ Ｐゴシック" charset="0"/>
              <a:cs typeface="ＭＳ Ｐゴシック"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idx="10"/>
          </p:nvPr>
        </p:nvSpPr>
        <p:spPr/>
        <p:txBody>
          <a:bodyPr/>
          <a:lstStyle/>
          <a:p>
            <a:pPr>
              <a:defRPr/>
            </a:pPr>
            <a:fld id="{4F7E1BA2-BFFF-B245-B80A-C338CDCA5F28}" type="slidenum">
              <a:rPr lang="en-GB" smtClean="0"/>
              <a:pPr>
                <a:defRPr/>
              </a:pPr>
              <a:t>38</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cs typeface="ＭＳ Ｐゴシック"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9pPr>
          </a:lstStyle>
          <a:p>
            <a:pPr eaLnBrk="1"/>
            <a:fld id="{911CF75D-B3AC-6D4C-8A59-0911BAD5A8B1}" type="slidenum">
              <a:rPr lang="en-GB" sz="1400" b="0">
                <a:solidFill>
                  <a:srgbClr val="000000"/>
                </a:solidFill>
                <a:latin typeface="Times New Roman" charset="0"/>
                <a:cs typeface="Lucida Sans Unicode" charset="0"/>
              </a:rPr>
              <a:pPr eaLnBrk="1"/>
              <a:t>39</a:t>
            </a:fld>
            <a:endParaRPr lang="en-GB" sz="1400" b="0">
              <a:solidFill>
                <a:srgbClr val="000000"/>
              </a:solidFill>
              <a:latin typeface="Times New Roman" charset="0"/>
              <a:cs typeface="Lucida Sans Unicode" charset="0"/>
            </a:endParaRPr>
          </a:p>
        </p:txBody>
      </p:sp>
      <p:sp>
        <p:nvSpPr>
          <p:cNvPr id="10243" name="Text Box 1"/>
          <p:cNvSpPr txBox="1">
            <a:spLocks noChangeArrowheads="1"/>
          </p:cNvSpPr>
          <p:nvPr/>
        </p:nvSpPr>
        <p:spPr bwMode="auto">
          <a:xfrm>
            <a:off x="1371600" y="763588"/>
            <a:ext cx="5029200" cy="3771900"/>
          </a:xfrm>
          <a:prstGeom prst="rect">
            <a:avLst/>
          </a:prstGeom>
          <a:solidFill>
            <a:srgbClr val="FFFFFF"/>
          </a:solidFill>
          <a:ln w="9360">
            <a:solidFill>
              <a:srgbClr val="000000"/>
            </a:solidFill>
            <a:miter lim="800000"/>
            <a:headEnd/>
            <a:tailEnd/>
          </a:ln>
        </p:spPr>
        <p:txBody>
          <a:bodyPr wrap="none" anchor="ctr"/>
          <a:lstStyle>
            <a:lvl1pPr eaLnBrk="0" hangingPunct="0">
              <a:defRPr sz="2400" b="1">
                <a:solidFill>
                  <a:schemeClr val="bg1"/>
                </a:solidFill>
                <a:latin typeface="Arial" charset="0"/>
                <a:ea typeface="ＭＳ Ｐゴシック" charset="0"/>
                <a:cs typeface="ＭＳ Ｐゴシック" charset="0"/>
              </a:defRPr>
            </a:lvl1pPr>
            <a:lvl2pPr marL="742950" indent="-285750" eaLnBrk="0" hangingPunct="0">
              <a:defRPr sz="2400" b="1">
                <a:solidFill>
                  <a:schemeClr val="bg1"/>
                </a:solidFill>
                <a:latin typeface="Arial" charset="0"/>
                <a:ea typeface="ＭＳ Ｐゴシック" charset="0"/>
              </a:defRPr>
            </a:lvl2pPr>
            <a:lvl3pPr marL="1143000" indent="-228600" eaLnBrk="0" hangingPunct="0">
              <a:defRPr sz="2400" b="1">
                <a:solidFill>
                  <a:schemeClr val="bg1"/>
                </a:solidFill>
                <a:latin typeface="Arial" charset="0"/>
                <a:ea typeface="ＭＳ Ｐゴシック" charset="0"/>
              </a:defRPr>
            </a:lvl3pPr>
            <a:lvl4pPr marL="1600200" indent="-228600" eaLnBrk="0" hangingPunct="0">
              <a:defRPr sz="2400" b="1">
                <a:solidFill>
                  <a:schemeClr val="bg1"/>
                </a:solidFill>
                <a:latin typeface="Arial" charset="0"/>
                <a:ea typeface="ＭＳ Ｐゴシック" charset="0"/>
              </a:defRPr>
            </a:lvl4pPr>
            <a:lvl5pPr marL="2057400" indent="-228600" eaLnBrk="0" hangingPunct="0">
              <a:defRPr sz="2400" b="1">
                <a:solidFill>
                  <a:schemeClr val="bg1"/>
                </a:solidFill>
                <a:latin typeface="Arial" charset="0"/>
                <a:ea typeface="ＭＳ Ｐゴシック" charset="0"/>
              </a:defRPr>
            </a:lvl5pPr>
            <a:lvl6pPr marL="2514600" indent="-228600" eaLnBrk="0" fontAlgn="base" hangingPunct="0">
              <a:spcBef>
                <a:spcPct val="0"/>
              </a:spcBef>
              <a:spcAft>
                <a:spcPct val="0"/>
              </a:spcAf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defRPr sz="2400" b="1">
                <a:solidFill>
                  <a:schemeClr val="bg1"/>
                </a:solidFill>
                <a:latin typeface="Arial" charset="0"/>
                <a:ea typeface="ＭＳ Ｐゴシック" charset="0"/>
              </a:defRPr>
            </a:lvl9pPr>
          </a:lstStyle>
          <a:p>
            <a:pPr eaLnBrk="1">
              <a:lnSpc>
                <a:spcPct val="81000"/>
              </a:lnSpc>
              <a:buClr>
                <a:srgbClr val="000000"/>
              </a:buClr>
              <a:buSzPct val="45000"/>
              <a:buFont typeface="StarSymbol" charset="0"/>
              <a:buNone/>
            </a:pPr>
            <a:endParaRPr lang="en-US" sz="1800" b="0">
              <a:cs typeface="Lucida Sans Unicode" charset="0"/>
            </a:endParaRPr>
          </a:p>
        </p:txBody>
      </p:sp>
      <p:sp>
        <p:nvSpPr>
          <p:cNvPr id="10244" name="Rectangle 2"/>
          <p:cNvSpPr>
            <a:spLocks noGrp="1" noChangeArrowheads="1"/>
          </p:cNvSpPr>
          <p:nvPr>
            <p:ph type="body"/>
          </p:nvPr>
        </p:nvSpPr>
        <p:spPr>
          <a:xfrm>
            <a:off x="777875" y="4776788"/>
            <a:ext cx="6215063"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pPr>
              <a:lnSpc>
                <a:spcPct val="81000"/>
              </a:lnSpc>
              <a:spcBef>
                <a:spcPct val="0"/>
              </a:spcBef>
              <a:buSzPct val="45000"/>
              <a:buFont typeface="StarSymbol" charset="0"/>
              <a:buNone/>
            </a:pPr>
            <a:endParaRPr lang="en-US" sz="2400">
              <a:solidFill>
                <a:schemeClr val="bg1"/>
              </a:solidFill>
              <a:latin typeface="Arial" charset="0"/>
              <a:ea typeface="ＭＳ Ｐゴシック" charset="0"/>
              <a:cs typeface="ＭＳ Ｐゴシック"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idx="10"/>
          </p:nvPr>
        </p:nvSpPr>
        <p:spPr/>
        <p:txBody>
          <a:bodyPr/>
          <a:lstStyle/>
          <a:p>
            <a:pPr>
              <a:defRPr/>
            </a:pPr>
            <a:fld id="{4F7E1BA2-BFFF-B245-B80A-C338CDCA5F28}" type="slidenum">
              <a:rPr lang="en-GB" smtClean="0"/>
              <a:pPr>
                <a:defRPr/>
              </a:pPr>
              <a:t>40</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idx="10"/>
          </p:nvPr>
        </p:nvSpPr>
        <p:spPr/>
        <p:txBody>
          <a:bodyPr/>
          <a:lstStyle/>
          <a:p>
            <a:pPr>
              <a:defRPr/>
            </a:pPr>
            <a:fld id="{4F7E1BA2-BFFF-B245-B80A-C338CDCA5F28}" type="slidenum">
              <a:rPr lang="en-GB" smtClean="0"/>
              <a:pPr>
                <a:defRPr/>
              </a:pPr>
              <a:t>41</a:t>
            </a:fld>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idx="10"/>
          </p:nvPr>
        </p:nvSpPr>
        <p:spPr/>
        <p:txBody>
          <a:bodyPr/>
          <a:lstStyle/>
          <a:p>
            <a:pPr>
              <a:defRPr/>
            </a:pPr>
            <a:fld id="{4F7E1BA2-BFFF-B245-B80A-C338CDCA5F28}" type="slidenum">
              <a:rPr lang="en-GB" smtClean="0"/>
              <a:pPr>
                <a:defRPr/>
              </a:pPr>
              <a:t>42</a:t>
            </a:fld>
            <a:endParaRPr lang="en-GB"/>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idx="10"/>
          </p:nvPr>
        </p:nvSpPr>
        <p:spPr/>
        <p:txBody>
          <a:bodyPr/>
          <a:lstStyle/>
          <a:p>
            <a:pPr>
              <a:defRPr/>
            </a:pPr>
            <a:fld id="{4F7E1BA2-BFFF-B245-B80A-C338CDCA5F28}" type="slidenum">
              <a:rPr lang="en-GB" smtClean="0"/>
              <a:pPr>
                <a:defRPr/>
              </a:pPr>
              <a:t>44</a:t>
            </a:fld>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idx="10"/>
          </p:nvPr>
        </p:nvSpPr>
        <p:spPr/>
        <p:txBody>
          <a:bodyPr/>
          <a:lstStyle/>
          <a:p>
            <a:pPr>
              <a:defRPr/>
            </a:pPr>
            <a:fld id="{4F7E1BA2-BFFF-B245-B80A-C338CDCA5F28}" type="slidenum">
              <a:rPr lang="en-GB" smtClean="0"/>
              <a:pPr>
                <a:defRPr/>
              </a:pPr>
              <a:t>45</a:t>
            </a:fld>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cs typeface="ＭＳ Ｐゴシック"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9pPr>
          </a:lstStyle>
          <a:p>
            <a:pPr eaLnBrk="1"/>
            <a:fld id="{442F7B62-7CB6-4F4B-9678-3E9A44B6D2AE}" type="slidenum">
              <a:rPr lang="en-GB" sz="1400" b="0">
                <a:solidFill>
                  <a:srgbClr val="000000"/>
                </a:solidFill>
                <a:latin typeface="Times New Roman" charset="0"/>
                <a:cs typeface="Lucida Sans Unicode" charset="0"/>
              </a:rPr>
              <a:pPr eaLnBrk="1"/>
              <a:t>46</a:t>
            </a:fld>
            <a:endParaRPr lang="en-GB" sz="1400" b="0">
              <a:solidFill>
                <a:srgbClr val="000000"/>
              </a:solidFill>
              <a:latin typeface="Times New Roman" charset="0"/>
              <a:cs typeface="Lucida Sans Unicode" charset="0"/>
            </a:endParaRPr>
          </a:p>
        </p:txBody>
      </p:sp>
      <p:sp>
        <p:nvSpPr>
          <p:cNvPr id="63491" name="Text Box 1"/>
          <p:cNvSpPr txBox="1">
            <a:spLocks noChangeArrowheads="1"/>
          </p:cNvSpPr>
          <p:nvPr/>
        </p:nvSpPr>
        <p:spPr bwMode="auto">
          <a:xfrm>
            <a:off x="4398963" y="9555163"/>
            <a:ext cx="336867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hangingPunc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400" b="1">
                <a:solidFill>
                  <a:schemeClr val="bg1"/>
                </a:solidFill>
                <a:latin typeface="Arial" charset="0"/>
                <a:ea typeface="ＭＳ Ｐゴシック" charset="0"/>
                <a:cs typeface="ＭＳ Ｐゴシック" charset="0"/>
              </a:defRPr>
            </a:lvl1pPr>
            <a:lvl2pPr marL="742950" indent="-285750" eaLnBrk="0" hangingPunc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400" b="1">
                <a:solidFill>
                  <a:schemeClr val="bg1"/>
                </a:solidFill>
                <a:latin typeface="Arial" charset="0"/>
                <a:ea typeface="ＭＳ Ｐゴシック" charset="0"/>
              </a:defRPr>
            </a:lvl2pPr>
            <a:lvl3pPr marL="1143000" indent="-228600" eaLnBrk="0" hangingPunc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400" b="1">
                <a:solidFill>
                  <a:schemeClr val="bg1"/>
                </a:solidFill>
                <a:latin typeface="Arial" charset="0"/>
                <a:ea typeface="ＭＳ Ｐゴシック" charset="0"/>
              </a:defRPr>
            </a:lvl3pPr>
            <a:lvl4pPr marL="1600200" indent="-228600" eaLnBrk="0" hangingPunc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400" b="1">
                <a:solidFill>
                  <a:schemeClr val="bg1"/>
                </a:solidFill>
                <a:latin typeface="Arial" charset="0"/>
                <a:ea typeface="ＭＳ Ｐゴシック" charset="0"/>
              </a:defRPr>
            </a:lvl4pPr>
            <a:lvl5pPr marL="2057400" indent="-228600" eaLnBrk="0" hangingPunc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400" b="1">
                <a:solidFill>
                  <a:schemeClr val="bg1"/>
                </a:solidFill>
                <a:latin typeface="Arial" charset="0"/>
                <a:ea typeface="ＭＳ Ｐゴシック" charset="0"/>
              </a:defRPr>
            </a:lvl5pPr>
            <a:lvl6pPr marL="2514600" indent="-228600" eaLnBrk="0" fontAlgn="base" hangingPunct="0">
              <a:spcBef>
                <a:spcPct val="0"/>
              </a:spcBef>
              <a:spcAft>
                <a:spcPct val="0"/>
              </a:spcAft>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400" b="1">
                <a:solidFill>
                  <a:schemeClr val="bg1"/>
                </a:solidFill>
                <a:latin typeface="Arial" charset="0"/>
                <a:ea typeface="ＭＳ Ｐゴシック" charset="0"/>
              </a:defRPr>
            </a:lvl9pPr>
          </a:lstStyle>
          <a:p>
            <a:pPr algn="r" eaLnBrk="1">
              <a:lnSpc>
                <a:spcPct val="90000"/>
              </a:lnSpc>
              <a:buClr>
                <a:srgbClr val="000000"/>
              </a:buClr>
              <a:buSzPct val="45000"/>
              <a:buFont typeface="StarSymbol" charset="0"/>
              <a:buNone/>
            </a:pPr>
            <a:fld id="{DE63F1DB-9D38-604D-BA33-C8887F859789}" type="slidenum">
              <a:rPr lang="en-GB" sz="1400">
                <a:solidFill>
                  <a:srgbClr val="000000"/>
                </a:solidFill>
                <a:latin typeface="Times New Roman" charset="0"/>
                <a:cs typeface="Lucida Sans Unicode" charset="0"/>
              </a:rPr>
              <a:pPr algn="r" eaLnBrk="1">
                <a:lnSpc>
                  <a:spcPct val="90000"/>
                </a:lnSpc>
                <a:buClr>
                  <a:srgbClr val="000000"/>
                </a:buClr>
                <a:buSzPct val="45000"/>
                <a:buFont typeface="StarSymbol" charset="0"/>
                <a:buNone/>
              </a:pPr>
              <a:t>46</a:t>
            </a:fld>
            <a:endParaRPr lang="en-GB" sz="1400">
              <a:solidFill>
                <a:srgbClr val="000000"/>
              </a:solidFill>
              <a:latin typeface="Times New Roman" charset="0"/>
              <a:cs typeface="Lucida Sans Unicode" charset="0"/>
            </a:endParaRPr>
          </a:p>
        </p:txBody>
      </p:sp>
      <p:sp>
        <p:nvSpPr>
          <p:cNvPr id="63492" name="Text Box 2"/>
          <p:cNvSpPr txBox="1">
            <a:spLocks noChangeArrowheads="1"/>
          </p:cNvSpPr>
          <p:nvPr/>
        </p:nvSpPr>
        <p:spPr bwMode="auto">
          <a:xfrm>
            <a:off x="1371600" y="763588"/>
            <a:ext cx="5029200" cy="3771900"/>
          </a:xfrm>
          <a:prstGeom prst="rect">
            <a:avLst/>
          </a:prstGeom>
          <a:solidFill>
            <a:srgbClr val="FFFFFF"/>
          </a:solidFill>
          <a:ln w="9360">
            <a:solidFill>
              <a:srgbClr val="000000"/>
            </a:solidFill>
            <a:miter lim="800000"/>
            <a:headEnd/>
            <a:tailEnd/>
          </a:ln>
        </p:spPr>
        <p:txBody>
          <a:bodyPr wrap="none" lIns="91429" tIns="45715" rIns="91429" bIns="45715" anchor="ctr"/>
          <a:lstStyle>
            <a:lvl1pPr eaLnBrk="0" hangingPunct="0">
              <a:defRPr sz="2400" b="1">
                <a:solidFill>
                  <a:schemeClr val="bg1"/>
                </a:solidFill>
                <a:latin typeface="Arial" charset="0"/>
                <a:ea typeface="ＭＳ Ｐゴシック" charset="0"/>
                <a:cs typeface="ＭＳ Ｐゴシック" charset="0"/>
              </a:defRPr>
            </a:lvl1pPr>
            <a:lvl2pPr marL="742950" indent="-285750" eaLnBrk="0" hangingPunct="0">
              <a:defRPr sz="2400" b="1">
                <a:solidFill>
                  <a:schemeClr val="bg1"/>
                </a:solidFill>
                <a:latin typeface="Arial" charset="0"/>
                <a:ea typeface="ＭＳ Ｐゴシック" charset="0"/>
              </a:defRPr>
            </a:lvl2pPr>
            <a:lvl3pPr marL="1143000" indent="-228600" eaLnBrk="0" hangingPunct="0">
              <a:defRPr sz="2400" b="1">
                <a:solidFill>
                  <a:schemeClr val="bg1"/>
                </a:solidFill>
                <a:latin typeface="Arial" charset="0"/>
                <a:ea typeface="ＭＳ Ｐゴシック" charset="0"/>
              </a:defRPr>
            </a:lvl3pPr>
            <a:lvl4pPr marL="1600200" indent="-228600" eaLnBrk="0" hangingPunct="0">
              <a:defRPr sz="2400" b="1">
                <a:solidFill>
                  <a:schemeClr val="bg1"/>
                </a:solidFill>
                <a:latin typeface="Arial" charset="0"/>
                <a:ea typeface="ＭＳ Ｐゴシック" charset="0"/>
              </a:defRPr>
            </a:lvl4pPr>
            <a:lvl5pPr marL="2057400" indent="-228600" eaLnBrk="0" hangingPunct="0">
              <a:defRPr sz="2400" b="1">
                <a:solidFill>
                  <a:schemeClr val="bg1"/>
                </a:solidFill>
                <a:latin typeface="Arial" charset="0"/>
                <a:ea typeface="ＭＳ Ｐゴシック" charset="0"/>
              </a:defRPr>
            </a:lvl5pPr>
            <a:lvl6pPr marL="2514600" indent="-228600" eaLnBrk="0" fontAlgn="base" hangingPunct="0">
              <a:spcBef>
                <a:spcPct val="0"/>
              </a:spcBef>
              <a:spcAft>
                <a:spcPct val="0"/>
              </a:spcAf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defRPr sz="2400" b="1">
                <a:solidFill>
                  <a:schemeClr val="bg1"/>
                </a:solidFill>
                <a:latin typeface="Arial" charset="0"/>
                <a:ea typeface="ＭＳ Ｐゴシック" charset="0"/>
              </a:defRPr>
            </a:lvl9pPr>
          </a:lstStyle>
          <a:p>
            <a:pPr eaLnBrk="1">
              <a:lnSpc>
                <a:spcPct val="81000"/>
              </a:lnSpc>
              <a:buClr>
                <a:srgbClr val="000000"/>
              </a:buClr>
              <a:buSzPct val="45000"/>
              <a:buFont typeface="StarSymbol" charset="0"/>
              <a:buNone/>
            </a:pPr>
            <a:endParaRPr lang="en-US" sz="1800"/>
          </a:p>
        </p:txBody>
      </p:sp>
      <p:sp>
        <p:nvSpPr>
          <p:cNvPr id="63493" name="Text Box 3"/>
          <p:cNvSpPr>
            <a:spLocks noGrp="1" noChangeArrowheads="1"/>
          </p:cNvSpPr>
          <p:nvPr>
            <p:ph type="body"/>
          </p:nvPr>
        </p:nvSpPr>
        <p:spPr>
          <a:xfrm>
            <a:off x="777875" y="4776788"/>
            <a:ext cx="6210300"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idx="10"/>
          </p:nvPr>
        </p:nvSpPr>
        <p:spPr/>
        <p:txBody>
          <a:bodyPr/>
          <a:lstStyle/>
          <a:p>
            <a:pPr>
              <a:defRPr/>
            </a:pPr>
            <a:fld id="{4F7E1BA2-BFFF-B245-B80A-C338CDCA5F28}" type="slidenum">
              <a:rPr lang="en-GB" smtClean="0"/>
              <a:pPr>
                <a:defRPr/>
              </a:pPr>
              <a:t>47</a:t>
            </a:fld>
            <a:endParaRPr lang="en-GB"/>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cs typeface="ＭＳ Ｐゴシック"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9pPr>
          </a:lstStyle>
          <a:p>
            <a:pPr eaLnBrk="1"/>
            <a:fld id="{A05ED262-9551-4B49-AE72-A9E79687ED8E}" type="slidenum">
              <a:rPr lang="en-GB" sz="1400" b="0">
                <a:solidFill>
                  <a:srgbClr val="000000"/>
                </a:solidFill>
                <a:latin typeface="Times New Roman" charset="0"/>
                <a:cs typeface="Lucida Sans Unicode" charset="0"/>
              </a:rPr>
              <a:pPr eaLnBrk="1"/>
              <a:t>48</a:t>
            </a:fld>
            <a:endParaRPr lang="en-GB" sz="1400" b="0">
              <a:solidFill>
                <a:srgbClr val="000000"/>
              </a:solidFill>
              <a:latin typeface="Times New Roman" charset="0"/>
              <a:cs typeface="Lucida Sans Unicode" charset="0"/>
            </a:endParaRPr>
          </a:p>
        </p:txBody>
      </p:sp>
      <p:sp>
        <p:nvSpPr>
          <p:cNvPr id="65539" name="Text Box 1"/>
          <p:cNvSpPr txBox="1">
            <a:spLocks noChangeArrowheads="1"/>
          </p:cNvSpPr>
          <p:nvPr/>
        </p:nvSpPr>
        <p:spPr bwMode="auto">
          <a:xfrm>
            <a:off x="4398963" y="9555163"/>
            <a:ext cx="336867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hangingPunc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400" b="1">
                <a:solidFill>
                  <a:schemeClr val="bg1"/>
                </a:solidFill>
                <a:latin typeface="Arial" charset="0"/>
                <a:ea typeface="ＭＳ Ｐゴシック" charset="0"/>
                <a:cs typeface="ＭＳ Ｐゴシック" charset="0"/>
              </a:defRPr>
            </a:lvl1pPr>
            <a:lvl2pPr marL="742950" indent="-285750" eaLnBrk="0" hangingPunc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400" b="1">
                <a:solidFill>
                  <a:schemeClr val="bg1"/>
                </a:solidFill>
                <a:latin typeface="Arial" charset="0"/>
                <a:ea typeface="ＭＳ Ｐゴシック" charset="0"/>
              </a:defRPr>
            </a:lvl2pPr>
            <a:lvl3pPr marL="1143000" indent="-228600" eaLnBrk="0" hangingPunc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400" b="1">
                <a:solidFill>
                  <a:schemeClr val="bg1"/>
                </a:solidFill>
                <a:latin typeface="Arial" charset="0"/>
                <a:ea typeface="ＭＳ Ｐゴシック" charset="0"/>
              </a:defRPr>
            </a:lvl3pPr>
            <a:lvl4pPr marL="1600200" indent="-228600" eaLnBrk="0" hangingPunc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400" b="1">
                <a:solidFill>
                  <a:schemeClr val="bg1"/>
                </a:solidFill>
                <a:latin typeface="Arial" charset="0"/>
                <a:ea typeface="ＭＳ Ｐゴシック" charset="0"/>
              </a:defRPr>
            </a:lvl4pPr>
            <a:lvl5pPr marL="2057400" indent="-228600" eaLnBrk="0" hangingPunc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400" b="1">
                <a:solidFill>
                  <a:schemeClr val="bg1"/>
                </a:solidFill>
                <a:latin typeface="Arial" charset="0"/>
                <a:ea typeface="ＭＳ Ｐゴシック" charset="0"/>
              </a:defRPr>
            </a:lvl5pPr>
            <a:lvl6pPr marL="2514600" indent="-228600" eaLnBrk="0" fontAlgn="base" hangingPunct="0">
              <a:spcBef>
                <a:spcPct val="0"/>
              </a:spcBef>
              <a:spcAft>
                <a:spcPct val="0"/>
              </a:spcAft>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400" b="1">
                <a:solidFill>
                  <a:schemeClr val="bg1"/>
                </a:solidFill>
                <a:latin typeface="Arial" charset="0"/>
                <a:ea typeface="ＭＳ Ｐゴシック" charset="0"/>
              </a:defRPr>
            </a:lvl9pPr>
          </a:lstStyle>
          <a:p>
            <a:pPr algn="r" eaLnBrk="1">
              <a:lnSpc>
                <a:spcPct val="90000"/>
              </a:lnSpc>
              <a:buClr>
                <a:srgbClr val="000000"/>
              </a:buClr>
              <a:buSzPct val="45000"/>
              <a:buFont typeface="StarSymbol" charset="0"/>
              <a:buNone/>
            </a:pPr>
            <a:fld id="{2D4A8FE5-32B0-E248-929A-7E687524FEA5}" type="slidenum">
              <a:rPr lang="en-GB" sz="1400">
                <a:solidFill>
                  <a:srgbClr val="000000"/>
                </a:solidFill>
                <a:latin typeface="Times New Roman" charset="0"/>
                <a:cs typeface="Lucida Sans Unicode" charset="0"/>
              </a:rPr>
              <a:pPr algn="r" eaLnBrk="1">
                <a:lnSpc>
                  <a:spcPct val="90000"/>
                </a:lnSpc>
                <a:buClr>
                  <a:srgbClr val="000000"/>
                </a:buClr>
                <a:buSzPct val="45000"/>
                <a:buFont typeface="StarSymbol" charset="0"/>
                <a:buNone/>
              </a:pPr>
              <a:t>48</a:t>
            </a:fld>
            <a:endParaRPr lang="en-GB" sz="1400">
              <a:solidFill>
                <a:srgbClr val="000000"/>
              </a:solidFill>
              <a:latin typeface="Times New Roman" charset="0"/>
              <a:cs typeface="Lucida Sans Unicode" charset="0"/>
            </a:endParaRPr>
          </a:p>
        </p:txBody>
      </p:sp>
      <p:sp>
        <p:nvSpPr>
          <p:cNvPr id="65540" name="Text Box 2"/>
          <p:cNvSpPr txBox="1">
            <a:spLocks noChangeArrowheads="1"/>
          </p:cNvSpPr>
          <p:nvPr/>
        </p:nvSpPr>
        <p:spPr bwMode="auto">
          <a:xfrm>
            <a:off x="1371600" y="763588"/>
            <a:ext cx="5029200" cy="3771900"/>
          </a:xfrm>
          <a:prstGeom prst="rect">
            <a:avLst/>
          </a:prstGeom>
          <a:solidFill>
            <a:srgbClr val="FFFFFF"/>
          </a:solidFill>
          <a:ln w="9360">
            <a:solidFill>
              <a:srgbClr val="000000"/>
            </a:solidFill>
            <a:miter lim="800000"/>
            <a:headEnd/>
            <a:tailEnd/>
          </a:ln>
        </p:spPr>
        <p:txBody>
          <a:bodyPr wrap="none" lIns="91429" tIns="45715" rIns="91429" bIns="45715" anchor="ctr"/>
          <a:lstStyle>
            <a:lvl1pPr eaLnBrk="0" hangingPunct="0">
              <a:defRPr sz="2400" b="1">
                <a:solidFill>
                  <a:schemeClr val="bg1"/>
                </a:solidFill>
                <a:latin typeface="Arial" charset="0"/>
                <a:ea typeface="ＭＳ Ｐゴシック" charset="0"/>
                <a:cs typeface="ＭＳ Ｐゴシック" charset="0"/>
              </a:defRPr>
            </a:lvl1pPr>
            <a:lvl2pPr marL="742950" indent="-285750" eaLnBrk="0" hangingPunct="0">
              <a:defRPr sz="2400" b="1">
                <a:solidFill>
                  <a:schemeClr val="bg1"/>
                </a:solidFill>
                <a:latin typeface="Arial" charset="0"/>
                <a:ea typeface="ＭＳ Ｐゴシック" charset="0"/>
              </a:defRPr>
            </a:lvl2pPr>
            <a:lvl3pPr marL="1143000" indent="-228600" eaLnBrk="0" hangingPunct="0">
              <a:defRPr sz="2400" b="1">
                <a:solidFill>
                  <a:schemeClr val="bg1"/>
                </a:solidFill>
                <a:latin typeface="Arial" charset="0"/>
                <a:ea typeface="ＭＳ Ｐゴシック" charset="0"/>
              </a:defRPr>
            </a:lvl3pPr>
            <a:lvl4pPr marL="1600200" indent="-228600" eaLnBrk="0" hangingPunct="0">
              <a:defRPr sz="2400" b="1">
                <a:solidFill>
                  <a:schemeClr val="bg1"/>
                </a:solidFill>
                <a:latin typeface="Arial" charset="0"/>
                <a:ea typeface="ＭＳ Ｐゴシック" charset="0"/>
              </a:defRPr>
            </a:lvl4pPr>
            <a:lvl5pPr marL="2057400" indent="-228600" eaLnBrk="0" hangingPunct="0">
              <a:defRPr sz="2400" b="1">
                <a:solidFill>
                  <a:schemeClr val="bg1"/>
                </a:solidFill>
                <a:latin typeface="Arial" charset="0"/>
                <a:ea typeface="ＭＳ Ｐゴシック" charset="0"/>
              </a:defRPr>
            </a:lvl5pPr>
            <a:lvl6pPr marL="2514600" indent="-228600" eaLnBrk="0" fontAlgn="base" hangingPunct="0">
              <a:spcBef>
                <a:spcPct val="0"/>
              </a:spcBef>
              <a:spcAft>
                <a:spcPct val="0"/>
              </a:spcAf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defRPr sz="2400" b="1">
                <a:solidFill>
                  <a:schemeClr val="bg1"/>
                </a:solidFill>
                <a:latin typeface="Arial" charset="0"/>
                <a:ea typeface="ＭＳ Ｐゴシック" charset="0"/>
              </a:defRPr>
            </a:lvl9pPr>
          </a:lstStyle>
          <a:p>
            <a:pPr eaLnBrk="1">
              <a:lnSpc>
                <a:spcPct val="81000"/>
              </a:lnSpc>
              <a:buClr>
                <a:srgbClr val="000000"/>
              </a:buClr>
              <a:buSzPct val="45000"/>
              <a:buFont typeface="StarSymbol" charset="0"/>
              <a:buNone/>
            </a:pPr>
            <a:endParaRPr lang="en-US" sz="1800"/>
          </a:p>
        </p:txBody>
      </p:sp>
      <p:sp>
        <p:nvSpPr>
          <p:cNvPr id="65541" name="Text Box 3"/>
          <p:cNvSpPr>
            <a:spLocks noGrp="1" noChangeArrowheads="1"/>
          </p:cNvSpPr>
          <p:nvPr>
            <p:ph type="body"/>
          </p:nvPr>
        </p:nvSpPr>
        <p:spPr>
          <a:xfrm>
            <a:off x="777875" y="4776788"/>
            <a:ext cx="6210300"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dirty="0">
              <a:latin typeface="Times New Roman" charset="0"/>
              <a:ea typeface="ＭＳ Ｐゴシック" charset="0"/>
              <a:cs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Times New Roman" charset="0"/>
              <a:ea typeface="ＭＳ Ｐゴシック" charset="0"/>
              <a:cs typeface="ＭＳ Ｐゴシック" charset="0"/>
            </a:endParaRPr>
          </a:p>
        </p:txBody>
      </p:sp>
      <p:sp>
        <p:nvSpPr>
          <p:cNvPr id="43011"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cs typeface="ＭＳ Ｐゴシック"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9pPr>
          </a:lstStyle>
          <a:p>
            <a:pPr eaLnBrk="1"/>
            <a:fld id="{8E6BECA5-E34B-B845-A8F9-E31D0CF7742D}" type="slidenum">
              <a:rPr lang="en-GB" sz="1400" b="0">
                <a:solidFill>
                  <a:srgbClr val="000000"/>
                </a:solidFill>
                <a:latin typeface="Times New Roman" charset="0"/>
                <a:cs typeface="Lucida Sans Unicode" charset="0"/>
              </a:rPr>
              <a:pPr eaLnBrk="1"/>
              <a:t>8</a:t>
            </a:fld>
            <a:endParaRPr lang="en-GB" sz="1400" b="0">
              <a:solidFill>
                <a:srgbClr val="000000"/>
              </a:solidFill>
              <a:latin typeface="Times New Roman" charset="0"/>
              <a:cs typeface="Lucida Sans Unicode"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p:sp>
      <p:sp>
        <p:nvSpPr>
          <p:cNvPr id="6758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marL="276225">
              <a:lnSpc>
                <a:spcPct val="87000"/>
              </a:lnSpc>
              <a:spcAft>
                <a:spcPts val="50"/>
              </a:spcAft>
              <a:buSzPct val="45000"/>
              <a:buFont typeface="StarSymbol" charset="0"/>
              <a:buNone/>
              <a:tabLst>
                <a:tab pos="400050" algn="l"/>
                <a:tab pos="800100" algn="l"/>
                <a:tab pos="1201738" algn="l"/>
                <a:tab pos="1601788" algn="l"/>
                <a:tab pos="2003425" algn="l"/>
                <a:tab pos="2403475" algn="l"/>
                <a:tab pos="2805113" algn="l"/>
                <a:tab pos="3205163" algn="l"/>
                <a:tab pos="3606800" algn="l"/>
                <a:tab pos="4006850" algn="l"/>
                <a:tab pos="4408488" algn="l"/>
                <a:tab pos="4808538" algn="l"/>
                <a:tab pos="5210175" algn="l"/>
                <a:tab pos="5610225" algn="l"/>
                <a:tab pos="6011863" algn="l"/>
                <a:tab pos="6411913" algn="l"/>
                <a:tab pos="6813550" algn="l"/>
                <a:tab pos="7213600" algn="l"/>
                <a:tab pos="7615238" algn="l"/>
                <a:tab pos="8015288" algn="l"/>
              </a:tabLst>
            </a:pPr>
            <a:r>
              <a:rPr lang="en-US" sz="1600" dirty="0">
                <a:latin typeface="Times New Roman" charset="0"/>
                <a:ea typeface="ＭＳ Ｐゴシック" charset="0"/>
                <a:cs typeface="Arial" charset="0"/>
              </a:rPr>
              <a:t>Everything you need to get started quickly and deliver high-value projects to your customers:  </a:t>
            </a:r>
          </a:p>
          <a:p>
            <a:pPr marL="276225">
              <a:lnSpc>
                <a:spcPct val="87000"/>
              </a:lnSpc>
              <a:spcAft>
                <a:spcPts val="1250"/>
              </a:spcAft>
              <a:buSzPct val="45000"/>
              <a:buFont typeface="Wingdings" charset="0"/>
              <a:buChar char="ü"/>
              <a:tabLst>
                <a:tab pos="400050" algn="l"/>
                <a:tab pos="800100" algn="l"/>
                <a:tab pos="1201738" algn="l"/>
                <a:tab pos="1601788" algn="l"/>
                <a:tab pos="2003425" algn="l"/>
                <a:tab pos="2403475" algn="l"/>
                <a:tab pos="2805113" algn="l"/>
                <a:tab pos="3205163" algn="l"/>
                <a:tab pos="3606800" algn="l"/>
                <a:tab pos="4006850" algn="l"/>
                <a:tab pos="4408488" algn="l"/>
                <a:tab pos="4808538" algn="l"/>
                <a:tab pos="5210175" algn="l"/>
                <a:tab pos="5610225" algn="l"/>
                <a:tab pos="6011863" algn="l"/>
                <a:tab pos="6411913" algn="l"/>
                <a:tab pos="6813550" algn="l"/>
                <a:tab pos="7213600" algn="l"/>
                <a:tab pos="7615238" algn="l"/>
                <a:tab pos="8015288" algn="l"/>
              </a:tabLst>
            </a:pPr>
            <a:r>
              <a:rPr lang="en-US" dirty="0">
                <a:latin typeface="Times New Roman" charset="0"/>
                <a:ea typeface="ＭＳ Ｐゴシック" charset="0"/>
                <a:cs typeface="Arial" charset="0"/>
              </a:rPr>
              <a:t> Developer subscription &amp; support</a:t>
            </a:r>
          </a:p>
          <a:p>
            <a:pPr marL="276225">
              <a:lnSpc>
                <a:spcPct val="87000"/>
              </a:lnSpc>
              <a:spcAft>
                <a:spcPts val="1250"/>
              </a:spcAft>
              <a:buSzPct val="45000"/>
              <a:buFont typeface="Wingdings" charset="0"/>
              <a:buChar char="ü"/>
              <a:tabLst>
                <a:tab pos="400050" algn="l"/>
                <a:tab pos="800100" algn="l"/>
                <a:tab pos="1201738" algn="l"/>
                <a:tab pos="1601788" algn="l"/>
                <a:tab pos="2003425" algn="l"/>
                <a:tab pos="2403475" algn="l"/>
                <a:tab pos="2805113" algn="l"/>
                <a:tab pos="3205163" algn="l"/>
                <a:tab pos="3606800" algn="l"/>
                <a:tab pos="4006850" algn="l"/>
                <a:tab pos="4408488" algn="l"/>
                <a:tab pos="4808538" algn="l"/>
                <a:tab pos="5210175" algn="l"/>
                <a:tab pos="5610225" algn="l"/>
                <a:tab pos="6011863" algn="l"/>
                <a:tab pos="6411913" algn="l"/>
                <a:tab pos="6813550" algn="l"/>
                <a:tab pos="7213600" algn="l"/>
                <a:tab pos="7615238" algn="l"/>
                <a:tab pos="8015288" algn="l"/>
              </a:tabLst>
            </a:pPr>
            <a:r>
              <a:rPr lang="en-US" dirty="0">
                <a:latin typeface="Times New Roman" charset="0"/>
                <a:ea typeface="ＭＳ Ｐゴシック" charset="0"/>
                <a:cs typeface="Arial" charset="0"/>
              </a:rPr>
              <a:t> Training &amp; Certification included</a:t>
            </a:r>
          </a:p>
          <a:p>
            <a:pPr marL="276225">
              <a:lnSpc>
                <a:spcPct val="87000"/>
              </a:lnSpc>
              <a:spcAft>
                <a:spcPts val="1250"/>
              </a:spcAft>
              <a:buSzPct val="45000"/>
              <a:buFont typeface="Wingdings" charset="0"/>
              <a:buChar char="ü"/>
              <a:tabLst>
                <a:tab pos="400050" algn="l"/>
                <a:tab pos="800100" algn="l"/>
                <a:tab pos="1201738" algn="l"/>
                <a:tab pos="1601788" algn="l"/>
                <a:tab pos="2003425" algn="l"/>
                <a:tab pos="2403475" algn="l"/>
                <a:tab pos="2805113" algn="l"/>
                <a:tab pos="3205163" algn="l"/>
                <a:tab pos="3606800" algn="l"/>
                <a:tab pos="4006850" algn="l"/>
                <a:tab pos="4408488" algn="l"/>
                <a:tab pos="4808538" algn="l"/>
                <a:tab pos="5210175" algn="l"/>
                <a:tab pos="5610225" algn="l"/>
                <a:tab pos="6011863" algn="l"/>
                <a:tab pos="6411913" algn="l"/>
                <a:tab pos="6813550" algn="l"/>
                <a:tab pos="7213600" algn="l"/>
                <a:tab pos="7615238" algn="l"/>
                <a:tab pos="8015288" algn="l"/>
              </a:tabLst>
            </a:pPr>
            <a:r>
              <a:rPr lang="en-US" dirty="0">
                <a:latin typeface="Times New Roman" charset="0"/>
                <a:ea typeface="ＭＳ Ｐゴシック" charset="0"/>
                <a:cs typeface="Arial" charset="0"/>
              </a:rPr>
              <a:t> Royalties &amp; Lead program</a:t>
            </a:r>
          </a:p>
          <a:p>
            <a:pPr marL="276225">
              <a:lnSpc>
                <a:spcPct val="87000"/>
              </a:lnSpc>
              <a:spcAft>
                <a:spcPts val="1250"/>
              </a:spcAft>
              <a:buSzPct val="45000"/>
              <a:buFont typeface="Wingdings" charset="0"/>
              <a:buChar char="ü"/>
              <a:tabLst>
                <a:tab pos="400050" algn="l"/>
                <a:tab pos="800100" algn="l"/>
                <a:tab pos="1201738" algn="l"/>
                <a:tab pos="1601788" algn="l"/>
                <a:tab pos="2003425" algn="l"/>
                <a:tab pos="2403475" algn="l"/>
                <a:tab pos="2805113" algn="l"/>
                <a:tab pos="3205163" algn="l"/>
                <a:tab pos="3606800" algn="l"/>
                <a:tab pos="4006850" algn="l"/>
                <a:tab pos="4408488" algn="l"/>
                <a:tab pos="4808538" algn="l"/>
                <a:tab pos="5210175" algn="l"/>
                <a:tab pos="5610225" algn="l"/>
                <a:tab pos="6011863" algn="l"/>
                <a:tab pos="6411913" algn="l"/>
                <a:tab pos="6813550" algn="l"/>
                <a:tab pos="7213600" algn="l"/>
                <a:tab pos="7615238" algn="l"/>
                <a:tab pos="8015288" algn="l"/>
              </a:tabLst>
            </a:pPr>
            <a:r>
              <a:rPr lang="en-US" dirty="0">
                <a:latin typeface="Times New Roman" charset="0"/>
                <a:ea typeface="ＭＳ Ｐゴシック" charset="0"/>
                <a:cs typeface="Arial" charset="0"/>
              </a:rPr>
              <a:t> Sales &amp; Technical support</a:t>
            </a:r>
          </a:p>
          <a:p>
            <a:pPr marL="276225">
              <a:tabLst>
                <a:tab pos="400050" algn="l"/>
                <a:tab pos="800100" algn="l"/>
                <a:tab pos="1201738" algn="l"/>
                <a:tab pos="1601788" algn="l"/>
                <a:tab pos="2003425" algn="l"/>
                <a:tab pos="2403475" algn="l"/>
                <a:tab pos="2805113" algn="l"/>
                <a:tab pos="3205163" algn="l"/>
                <a:tab pos="3606800" algn="l"/>
                <a:tab pos="4006850" algn="l"/>
                <a:tab pos="4408488" algn="l"/>
                <a:tab pos="4808538" algn="l"/>
                <a:tab pos="5210175" algn="l"/>
                <a:tab pos="5610225" algn="l"/>
                <a:tab pos="6011863" algn="l"/>
                <a:tab pos="6411913" algn="l"/>
                <a:tab pos="6813550" algn="l"/>
                <a:tab pos="7213600" algn="l"/>
                <a:tab pos="7615238" algn="l"/>
                <a:tab pos="8015288" algn="l"/>
              </a:tabLst>
            </a:pPr>
            <a:endParaRPr lang="en-US" dirty="0">
              <a:latin typeface="Times New Roman" charset="0"/>
              <a:ea typeface="ＭＳ Ｐゴシック" charset="0"/>
              <a:cs typeface="ＭＳ Ｐゴシック" charset="0"/>
            </a:endParaRPr>
          </a:p>
        </p:txBody>
      </p:sp>
      <p:sp>
        <p:nvSpPr>
          <p:cNvPr id="67587"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cs typeface="ＭＳ Ｐゴシック"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9pPr>
          </a:lstStyle>
          <a:p>
            <a:pPr eaLnBrk="1"/>
            <a:fld id="{C8F08134-CCBD-0D43-B731-8D05A79CA2C3}" type="slidenum">
              <a:rPr lang="en-GB" sz="1400" b="0">
                <a:solidFill>
                  <a:srgbClr val="000000"/>
                </a:solidFill>
                <a:latin typeface="Times New Roman" charset="0"/>
                <a:cs typeface="Lucida Sans Unicode" charset="0"/>
              </a:rPr>
              <a:pPr eaLnBrk="1"/>
              <a:t>49</a:t>
            </a:fld>
            <a:endParaRPr lang="en-GB" sz="1400" b="0">
              <a:solidFill>
                <a:srgbClr val="000000"/>
              </a:solidFill>
              <a:latin typeface="Times New Roman" charset="0"/>
              <a:cs typeface="Lucida Sans Unicode"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idx="10"/>
          </p:nvPr>
        </p:nvSpPr>
        <p:spPr/>
        <p:txBody>
          <a:bodyPr/>
          <a:lstStyle/>
          <a:p>
            <a:pPr>
              <a:defRPr/>
            </a:pPr>
            <a:fld id="{4F7E1BA2-BFFF-B245-B80A-C338CDCA5F28}" type="slidenum">
              <a:rPr lang="en-GB" smtClean="0"/>
              <a:pPr>
                <a:defRPr/>
              </a:pPr>
              <a:t>50</a:t>
            </a:fld>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cs typeface="ＭＳ Ｐゴシック"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9pPr>
          </a:lstStyle>
          <a:p>
            <a:pPr eaLnBrk="1"/>
            <a:fld id="{911CF75D-B3AC-6D4C-8A59-0911BAD5A8B1}" type="slidenum">
              <a:rPr lang="en-GB" sz="1400" b="0">
                <a:solidFill>
                  <a:srgbClr val="000000"/>
                </a:solidFill>
                <a:latin typeface="Times New Roman" charset="0"/>
                <a:cs typeface="Lucida Sans Unicode" charset="0"/>
              </a:rPr>
              <a:pPr eaLnBrk="1"/>
              <a:t>52</a:t>
            </a:fld>
            <a:endParaRPr lang="en-GB" sz="1400" b="0">
              <a:solidFill>
                <a:srgbClr val="000000"/>
              </a:solidFill>
              <a:latin typeface="Times New Roman" charset="0"/>
              <a:cs typeface="Lucida Sans Unicode" charset="0"/>
            </a:endParaRPr>
          </a:p>
        </p:txBody>
      </p:sp>
      <p:sp>
        <p:nvSpPr>
          <p:cNvPr id="10243" name="Text Box 1"/>
          <p:cNvSpPr txBox="1">
            <a:spLocks noChangeArrowheads="1"/>
          </p:cNvSpPr>
          <p:nvPr/>
        </p:nvSpPr>
        <p:spPr bwMode="auto">
          <a:xfrm>
            <a:off x="1371600" y="763588"/>
            <a:ext cx="5029200" cy="3771900"/>
          </a:xfrm>
          <a:prstGeom prst="rect">
            <a:avLst/>
          </a:prstGeom>
          <a:solidFill>
            <a:srgbClr val="FFFFFF"/>
          </a:solidFill>
          <a:ln w="9360">
            <a:solidFill>
              <a:srgbClr val="000000"/>
            </a:solidFill>
            <a:miter lim="800000"/>
            <a:headEnd/>
            <a:tailEnd/>
          </a:ln>
        </p:spPr>
        <p:txBody>
          <a:bodyPr wrap="none" anchor="ctr"/>
          <a:lstStyle>
            <a:lvl1pPr eaLnBrk="0" hangingPunct="0">
              <a:defRPr sz="2400" b="1">
                <a:solidFill>
                  <a:schemeClr val="bg1"/>
                </a:solidFill>
                <a:latin typeface="Arial" charset="0"/>
                <a:ea typeface="ＭＳ Ｐゴシック" charset="0"/>
                <a:cs typeface="ＭＳ Ｐゴシック" charset="0"/>
              </a:defRPr>
            </a:lvl1pPr>
            <a:lvl2pPr marL="742950" indent="-285750" eaLnBrk="0" hangingPunct="0">
              <a:defRPr sz="2400" b="1">
                <a:solidFill>
                  <a:schemeClr val="bg1"/>
                </a:solidFill>
                <a:latin typeface="Arial" charset="0"/>
                <a:ea typeface="ＭＳ Ｐゴシック" charset="0"/>
              </a:defRPr>
            </a:lvl2pPr>
            <a:lvl3pPr marL="1143000" indent="-228600" eaLnBrk="0" hangingPunct="0">
              <a:defRPr sz="2400" b="1">
                <a:solidFill>
                  <a:schemeClr val="bg1"/>
                </a:solidFill>
                <a:latin typeface="Arial" charset="0"/>
                <a:ea typeface="ＭＳ Ｐゴシック" charset="0"/>
              </a:defRPr>
            </a:lvl3pPr>
            <a:lvl4pPr marL="1600200" indent="-228600" eaLnBrk="0" hangingPunct="0">
              <a:defRPr sz="2400" b="1">
                <a:solidFill>
                  <a:schemeClr val="bg1"/>
                </a:solidFill>
                <a:latin typeface="Arial" charset="0"/>
                <a:ea typeface="ＭＳ Ｐゴシック" charset="0"/>
              </a:defRPr>
            </a:lvl4pPr>
            <a:lvl5pPr marL="2057400" indent="-228600" eaLnBrk="0" hangingPunct="0">
              <a:defRPr sz="2400" b="1">
                <a:solidFill>
                  <a:schemeClr val="bg1"/>
                </a:solidFill>
                <a:latin typeface="Arial" charset="0"/>
                <a:ea typeface="ＭＳ Ｐゴシック" charset="0"/>
              </a:defRPr>
            </a:lvl5pPr>
            <a:lvl6pPr marL="2514600" indent="-228600" eaLnBrk="0" fontAlgn="base" hangingPunct="0">
              <a:spcBef>
                <a:spcPct val="0"/>
              </a:spcBef>
              <a:spcAft>
                <a:spcPct val="0"/>
              </a:spcAf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defRPr sz="2400" b="1">
                <a:solidFill>
                  <a:schemeClr val="bg1"/>
                </a:solidFill>
                <a:latin typeface="Arial" charset="0"/>
                <a:ea typeface="ＭＳ Ｐゴシック" charset="0"/>
              </a:defRPr>
            </a:lvl9pPr>
          </a:lstStyle>
          <a:p>
            <a:pPr eaLnBrk="1">
              <a:lnSpc>
                <a:spcPct val="81000"/>
              </a:lnSpc>
              <a:buClr>
                <a:srgbClr val="000000"/>
              </a:buClr>
              <a:buSzPct val="45000"/>
              <a:buFont typeface="StarSymbol" charset="0"/>
              <a:buNone/>
            </a:pPr>
            <a:endParaRPr lang="en-US" sz="1800" b="0">
              <a:cs typeface="Lucida Sans Unicode" charset="0"/>
            </a:endParaRPr>
          </a:p>
        </p:txBody>
      </p:sp>
      <p:sp>
        <p:nvSpPr>
          <p:cNvPr id="10244" name="Rectangle 2"/>
          <p:cNvSpPr>
            <a:spLocks noGrp="1" noChangeArrowheads="1"/>
          </p:cNvSpPr>
          <p:nvPr>
            <p:ph type="body"/>
          </p:nvPr>
        </p:nvSpPr>
        <p:spPr>
          <a:xfrm>
            <a:off x="777875" y="4776788"/>
            <a:ext cx="6215063"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pPr>
              <a:lnSpc>
                <a:spcPct val="81000"/>
              </a:lnSpc>
              <a:spcBef>
                <a:spcPct val="0"/>
              </a:spcBef>
              <a:buSzPct val="45000"/>
              <a:buFont typeface="StarSymbol" charset="0"/>
              <a:buNone/>
            </a:pPr>
            <a:endParaRPr lang="en-US" sz="2400">
              <a:solidFill>
                <a:schemeClr val="bg1"/>
              </a:solidFill>
              <a:latin typeface="Arial" charset="0"/>
              <a:ea typeface="ＭＳ Ｐゴシック" charset="0"/>
              <a:cs typeface="ＭＳ Ｐゴシック"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8"/>
          <p:cNvSpPr>
            <a:spLocks noGrp="1" noChangeArrowheads="1"/>
          </p:cNvSpPr>
          <p:nvPr>
            <p:ph type="sldNum" sz="quarter"/>
          </p:nvPr>
        </p:nvSpPr>
        <p:spPr>
          <a:noFill/>
        </p:spPr>
        <p:txBody>
          <a:bodyPr/>
          <a:lstStyle/>
          <a:p>
            <a:fld id="{26F9004B-AD44-544C-9D04-875516EAA910}" type="slidenum">
              <a:rPr lang="en-GB"/>
              <a:pPr/>
              <a:t>53</a:t>
            </a:fld>
            <a:endParaRPr lang="en-GB"/>
          </a:p>
        </p:txBody>
      </p:sp>
      <p:sp>
        <p:nvSpPr>
          <p:cNvPr id="31747" name="Rectangle 8"/>
          <p:cNvSpPr txBox="1">
            <a:spLocks noGrp="1" noChangeArrowheads="1"/>
          </p:cNvSpPr>
          <p:nvPr/>
        </p:nvSpPr>
        <p:spPr bwMode="auto">
          <a:xfrm>
            <a:off x="4398964" y="9555164"/>
            <a:ext cx="3368675" cy="501650"/>
          </a:xfrm>
          <a:prstGeom prst="rect">
            <a:avLst/>
          </a:prstGeom>
          <a:noFill/>
          <a:ln w="9525">
            <a:noFill/>
            <a:round/>
            <a:headEnd/>
            <a:tailEnd/>
          </a:ln>
        </p:spPr>
        <p:txBody>
          <a:bodyPr lIns="0" tIns="0" rIns="0" bIns="0" anchor="b">
            <a:prstTxWarp prst="textNoShape">
              <a:avLst/>
            </a:prstTxWarp>
          </a:bodyPr>
          <a:lstStyle/>
          <a:p>
            <a:pPr algn="r" defTabSz="482543">
              <a:lnSpc>
                <a:spcPct val="90000"/>
              </a:lnSpc>
              <a:tabLst>
                <a:tab pos="0" algn="l"/>
                <a:tab pos="457146" algn="l"/>
                <a:tab pos="912706" algn="l"/>
                <a:tab pos="1369853" algn="l"/>
                <a:tab pos="1826999" algn="l"/>
                <a:tab pos="2285732" algn="l"/>
                <a:tab pos="2742880" algn="l"/>
                <a:tab pos="3198439" algn="l"/>
                <a:tab pos="3655585" algn="l"/>
                <a:tab pos="4114319" algn="l"/>
                <a:tab pos="4571466" algn="l"/>
                <a:tab pos="5027025" algn="l"/>
                <a:tab pos="5484172" algn="l"/>
                <a:tab pos="5941318" algn="l"/>
                <a:tab pos="6400052" algn="l"/>
                <a:tab pos="6855611" algn="l"/>
                <a:tab pos="7312758" algn="l"/>
                <a:tab pos="7769905" algn="l"/>
                <a:tab pos="8228638" algn="l"/>
                <a:tab pos="8684197" algn="l"/>
                <a:tab pos="9141344" algn="l"/>
              </a:tabLst>
            </a:pPr>
            <a:fld id="{BD08547F-CAED-0049-B993-3B4167F978A3}" type="slidenum">
              <a:rPr lang="en-GB" sz="1400">
                <a:solidFill>
                  <a:srgbClr val="000000"/>
                </a:solidFill>
                <a:latin typeface="Times New Roman" charset="0"/>
                <a:ea typeface="Lucida Sans Unicode" charset="0"/>
                <a:cs typeface="Lucida Sans Unicode" charset="0"/>
              </a:rPr>
              <a:pPr algn="r" defTabSz="482543">
                <a:lnSpc>
                  <a:spcPct val="90000"/>
                </a:lnSpc>
                <a:tabLst>
                  <a:tab pos="0" algn="l"/>
                  <a:tab pos="457146" algn="l"/>
                  <a:tab pos="912706" algn="l"/>
                  <a:tab pos="1369853" algn="l"/>
                  <a:tab pos="1826999" algn="l"/>
                  <a:tab pos="2285732" algn="l"/>
                  <a:tab pos="2742880" algn="l"/>
                  <a:tab pos="3198439" algn="l"/>
                  <a:tab pos="3655585" algn="l"/>
                  <a:tab pos="4114319" algn="l"/>
                  <a:tab pos="4571466" algn="l"/>
                  <a:tab pos="5027025" algn="l"/>
                  <a:tab pos="5484172" algn="l"/>
                  <a:tab pos="5941318" algn="l"/>
                  <a:tab pos="6400052" algn="l"/>
                  <a:tab pos="6855611" algn="l"/>
                  <a:tab pos="7312758" algn="l"/>
                  <a:tab pos="7769905" algn="l"/>
                  <a:tab pos="8228638" algn="l"/>
                  <a:tab pos="8684197" algn="l"/>
                  <a:tab pos="9141344" algn="l"/>
                </a:tabLst>
              </a:pPr>
              <a:t>53</a:t>
            </a:fld>
            <a:endParaRPr lang="en-GB" sz="1400" dirty="0">
              <a:solidFill>
                <a:srgbClr val="000000"/>
              </a:solidFill>
              <a:latin typeface="Times New Roman" charset="0"/>
              <a:ea typeface="Lucida Sans Unicode" charset="0"/>
              <a:cs typeface="Lucida Sans Unicode" charset="0"/>
            </a:endParaRPr>
          </a:p>
        </p:txBody>
      </p:sp>
      <p:sp>
        <p:nvSpPr>
          <p:cNvPr id="31748" name="Text Box 1"/>
          <p:cNvSpPr txBox="1">
            <a:spLocks noChangeArrowheads="1"/>
          </p:cNvSpPr>
          <p:nvPr/>
        </p:nvSpPr>
        <p:spPr bwMode="auto">
          <a:xfrm>
            <a:off x="1371601" y="763588"/>
            <a:ext cx="5029200" cy="3771900"/>
          </a:xfrm>
          <a:prstGeom prst="rect">
            <a:avLst/>
          </a:prstGeom>
          <a:solidFill>
            <a:srgbClr val="FFFFFF"/>
          </a:solidFill>
          <a:ln w="9360">
            <a:solidFill>
              <a:srgbClr val="000000"/>
            </a:solidFill>
            <a:miter lim="800000"/>
            <a:headEnd/>
            <a:tailEnd/>
          </a:ln>
        </p:spPr>
        <p:txBody>
          <a:bodyPr wrap="none" lIns="91422" tIns="45711" rIns="91422" bIns="45711" anchor="ctr">
            <a:prstTxWarp prst="textNoShape">
              <a:avLst/>
            </a:prstTxWarp>
          </a:bodyPr>
          <a:lstStyle/>
          <a:p>
            <a:pPr defTabSz="482543"/>
            <a:endParaRPr lang="en-US" sz="1900" dirty="0">
              <a:ea typeface="Lucida Sans Unicode" charset="0"/>
              <a:cs typeface="Lucida Sans Unicode" charset="0"/>
            </a:endParaRPr>
          </a:p>
        </p:txBody>
      </p:sp>
      <p:sp>
        <p:nvSpPr>
          <p:cNvPr id="31749" name="Rectangle 2"/>
          <p:cNvSpPr>
            <a:spLocks noGrp="1" noChangeArrowheads="1"/>
          </p:cNvSpPr>
          <p:nvPr>
            <p:ph type="body"/>
          </p:nvPr>
        </p:nvSpPr>
        <p:spPr>
          <a:xfrm>
            <a:off x="777876" y="4776789"/>
            <a:ext cx="6215063" cy="4525962"/>
          </a:xfrm>
          <a:noFill/>
          <a:ln>
            <a:solidFill>
              <a:srgbClr val="000000"/>
            </a:solidFill>
          </a:ln>
        </p:spPr>
        <p:txBody>
          <a:bodyPr wrap="none" lIns="91422" tIns="45711" rIns="91422" bIns="45711" anchor="ctr"/>
          <a:lstStyle/>
          <a:p>
            <a:r>
              <a:rPr lang="en-US" dirty="0" smtClean="0"/>
              <a:t>ECM Features:</a:t>
            </a:r>
          </a:p>
          <a:p>
            <a:pPr>
              <a:buFontTx/>
              <a:buChar char="-"/>
            </a:pPr>
            <a:r>
              <a:rPr lang="en-US" dirty="0" smtClean="0"/>
              <a:t>Create, edit &amp; publish web content</a:t>
            </a:r>
          </a:p>
          <a:p>
            <a:pPr>
              <a:buFontTx/>
              <a:buChar char="-"/>
            </a:pPr>
            <a:r>
              <a:rPr lang="en-US" dirty="0" smtClean="0"/>
              <a:t>Capture, store and manage documents</a:t>
            </a:r>
          </a:p>
          <a:p>
            <a:pPr>
              <a:buFontTx/>
              <a:buChar char="-"/>
            </a:pPr>
            <a:r>
              <a:rPr lang="en-US" dirty="0" smtClean="0"/>
              <a:t>Optional BPM and workflow features</a:t>
            </a:r>
          </a:p>
          <a:p>
            <a:pPr>
              <a:buFontTx/>
              <a:buNone/>
            </a:pPr>
            <a:r>
              <a:rPr lang="en-US" dirty="0" smtClean="0"/>
              <a:t>WCM Improvements for 3.5:</a:t>
            </a:r>
          </a:p>
          <a:p>
            <a:pPr>
              <a:buFontTx/>
              <a:buChar char="-"/>
            </a:pPr>
            <a:r>
              <a:rPr lang="en-US" dirty="0" smtClean="0"/>
              <a:t>Edit inline</a:t>
            </a:r>
            <a:r>
              <a:rPr lang="en-US" baseline="0" dirty="0" smtClean="0"/>
              <a:t> (on the front-end) and publish in one click</a:t>
            </a:r>
          </a:p>
          <a:p>
            <a:pPr>
              <a:buFontTx/>
              <a:buChar char="-"/>
            </a:pPr>
            <a:r>
              <a:rPr lang="en-US" dirty="0" smtClean="0"/>
              <a:t>SEO: Search Engine Optimization</a:t>
            </a:r>
          </a:p>
          <a:p>
            <a:pPr>
              <a:buFontTx/>
              <a:buChar char="-"/>
            </a:pPr>
            <a:r>
              <a:rPr lang="en-US" dirty="0" smtClean="0"/>
              <a:t>New File Explorer Design</a:t>
            </a:r>
          </a:p>
          <a:p>
            <a:pPr>
              <a:buFontTx/>
              <a:buNone/>
            </a:pPr>
            <a:endParaRPr lang="en-US" dirty="0" smtClean="0"/>
          </a:p>
          <a:p>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8"/>
          <p:cNvSpPr>
            <a:spLocks noGrp="1" noChangeArrowheads="1"/>
          </p:cNvSpPr>
          <p:nvPr>
            <p:ph type="sldNum" sz="quarter"/>
          </p:nvPr>
        </p:nvSpPr>
        <p:spPr>
          <a:noFill/>
        </p:spPr>
        <p:txBody>
          <a:bodyPr/>
          <a:lstStyle/>
          <a:p>
            <a:fld id="{26F9004B-AD44-544C-9D04-875516EAA910}" type="slidenum">
              <a:rPr lang="en-GB"/>
              <a:pPr/>
              <a:t>54</a:t>
            </a:fld>
            <a:endParaRPr lang="en-GB"/>
          </a:p>
        </p:txBody>
      </p:sp>
      <p:sp>
        <p:nvSpPr>
          <p:cNvPr id="31747" name="Rectangle 8"/>
          <p:cNvSpPr txBox="1">
            <a:spLocks noGrp="1" noChangeArrowheads="1"/>
          </p:cNvSpPr>
          <p:nvPr/>
        </p:nvSpPr>
        <p:spPr bwMode="auto">
          <a:xfrm>
            <a:off x="4398964" y="9555164"/>
            <a:ext cx="3368675" cy="501650"/>
          </a:xfrm>
          <a:prstGeom prst="rect">
            <a:avLst/>
          </a:prstGeom>
          <a:noFill/>
          <a:ln w="9525">
            <a:noFill/>
            <a:round/>
            <a:headEnd/>
            <a:tailEnd/>
          </a:ln>
        </p:spPr>
        <p:txBody>
          <a:bodyPr lIns="0" tIns="0" rIns="0" bIns="0" anchor="b">
            <a:prstTxWarp prst="textNoShape">
              <a:avLst/>
            </a:prstTxWarp>
          </a:bodyPr>
          <a:lstStyle/>
          <a:p>
            <a:pPr algn="r" defTabSz="482543">
              <a:lnSpc>
                <a:spcPct val="90000"/>
              </a:lnSpc>
              <a:tabLst>
                <a:tab pos="0" algn="l"/>
                <a:tab pos="457146" algn="l"/>
                <a:tab pos="912706" algn="l"/>
                <a:tab pos="1369853" algn="l"/>
                <a:tab pos="1826999" algn="l"/>
                <a:tab pos="2285732" algn="l"/>
                <a:tab pos="2742880" algn="l"/>
                <a:tab pos="3198439" algn="l"/>
                <a:tab pos="3655585" algn="l"/>
                <a:tab pos="4114319" algn="l"/>
                <a:tab pos="4571466" algn="l"/>
                <a:tab pos="5027025" algn="l"/>
                <a:tab pos="5484172" algn="l"/>
                <a:tab pos="5941318" algn="l"/>
                <a:tab pos="6400052" algn="l"/>
                <a:tab pos="6855611" algn="l"/>
                <a:tab pos="7312758" algn="l"/>
                <a:tab pos="7769905" algn="l"/>
                <a:tab pos="8228638" algn="l"/>
                <a:tab pos="8684197" algn="l"/>
                <a:tab pos="9141344" algn="l"/>
              </a:tabLst>
            </a:pPr>
            <a:fld id="{BD08547F-CAED-0049-B993-3B4167F978A3}" type="slidenum">
              <a:rPr lang="en-GB" sz="1400">
                <a:solidFill>
                  <a:srgbClr val="000000"/>
                </a:solidFill>
                <a:latin typeface="Times New Roman" charset="0"/>
                <a:ea typeface="Lucida Sans Unicode" charset="0"/>
                <a:cs typeface="Lucida Sans Unicode" charset="0"/>
              </a:rPr>
              <a:pPr algn="r" defTabSz="482543">
                <a:lnSpc>
                  <a:spcPct val="90000"/>
                </a:lnSpc>
                <a:tabLst>
                  <a:tab pos="0" algn="l"/>
                  <a:tab pos="457146" algn="l"/>
                  <a:tab pos="912706" algn="l"/>
                  <a:tab pos="1369853" algn="l"/>
                  <a:tab pos="1826999" algn="l"/>
                  <a:tab pos="2285732" algn="l"/>
                  <a:tab pos="2742880" algn="l"/>
                  <a:tab pos="3198439" algn="l"/>
                  <a:tab pos="3655585" algn="l"/>
                  <a:tab pos="4114319" algn="l"/>
                  <a:tab pos="4571466" algn="l"/>
                  <a:tab pos="5027025" algn="l"/>
                  <a:tab pos="5484172" algn="l"/>
                  <a:tab pos="5941318" algn="l"/>
                  <a:tab pos="6400052" algn="l"/>
                  <a:tab pos="6855611" algn="l"/>
                  <a:tab pos="7312758" algn="l"/>
                  <a:tab pos="7769905" algn="l"/>
                  <a:tab pos="8228638" algn="l"/>
                  <a:tab pos="8684197" algn="l"/>
                  <a:tab pos="9141344" algn="l"/>
                </a:tabLst>
              </a:pPr>
              <a:t>54</a:t>
            </a:fld>
            <a:endParaRPr lang="en-GB" sz="1400" dirty="0">
              <a:solidFill>
                <a:srgbClr val="000000"/>
              </a:solidFill>
              <a:latin typeface="Times New Roman" charset="0"/>
              <a:ea typeface="Lucida Sans Unicode" charset="0"/>
              <a:cs typeface="Lucida Sans Unicode" charset="0"/>
            </a:endParaRPr>
          </a:p>
        </p:txBody>
      </p:sp>
      <p:sp>
        <p:nvSpPr>
          <p:cNvPr id="31748" name="Text Box 1"/>
          <p:cNvSpPr txBox="1">
            <a:spLocks noChangeArrowheads="1"/>
          </p:cNvSpPr>
          <p:nvPr/>
        </p:nvSpPr>
        <p:spPr bwMode="auto">
          <a:xfrm>
            <a:off x="1371601" y="763588"/>
            <a:ext cx="5029200" cy="3771900"/>
          </a:xfrm>
          <a:prstGeom prst="rect">
            <a:avLst/>
          </a:prstGeom>
          <a:solidFill>
            <a:srgbClr val="FFFFFF"/>
          </a:solidFill>
          <a:ln w="9360">
            <a:solidFill>
              <a:srgbClr val="000000"/>
            </a:solidFill>
            <a:miter lim="800000"/>
            <a:headEnd/>
            <a:tailEnd/>
          </a:ln>
        </p:spPr>
        <p:txBody>
          <a:bodyPr wrap="none" lIns="91422" tIns="45711" rIns="91422" bIns="45711" anchor="ctr">
            <a:prstTxWarp prst="textNoShape">
              <a:avLst/>
            </a:prstTxWarp>
          </a:bodyPr>
          <a:lstStyle/>
          <a:p>
            <a:pPr defTabSz="482543"/>
            <a:endParaRPr lang="en-US" sz="1900" dirty="0">
              <a:ea typeface="Lucida Sans Unicode" charset="0"/>
              <a:cs typeface="Lucida Sans Unicode" charset="0"/>
            </a:endParaRPr>
          </a:p>
        </p:txBody>
      </p:sp>
      <p:sp>
        <p:nvSpPr>
          <p:cNvPr id="31749" name="Rectangle 2"/>
          <p:cNvSpPr>
            <a:spLocks noGrp="1" noChangeArrowheads="1"/>
          </p:cNvSpPr>
          <p:nvPr>
            <p:ph type="body"/>
          </p:nvPr>
        </p:nvSpPr>
        <p:spPr>
          <a:xfrm>
            <a:off x="777876" y="4776789"/>
            <a:ext cx="6215063" cy="4525962"/>
          </a:xfrm>
          <a:noFill/>
          <a:ln>
            <a:solidFill>
              <a:srgbClr val="000000"/>
            </a:solidFill>
          </a:ln>
        </p:spPr>
        <p:txBody>
          <a:bodyPr wrap="none" lIns="91422" tIns="45711" rIns="91422" bIns="45711" anchor="ctr"/>
          <a:lstStyle/>
          <a:p>
            <a:r>
              <a:rPr lang="en-US" dirty="0" smtClean="0"/>
              <a:t>Features/benefits:</a:t>
            </a:r>
          </a:p>
          <a:p>
            <a:pPr>
              <a:buFontTx/>
              <a:buChar char="-"/>
            </a:pPr>
            <a:r>
              <a:rPr lang="en-US" dirty="0" smtClean="0"/>
              <a:t>Create and connect rich user and team profiles</a:t>
            </a:r>
          </a:p>
          <a:p>
            <a:pPr>
              <a:buFontTx/>
              <a:buChar char="-"/>
            </a:pPr>
            <a:r>
              <a:rPr lang="en-US" dirty="0" smtClean="0"/>
              <a:t>Follow activity streams of users, teams, applications, processes</a:t>
            </a:r>
          </a:p>
          <a:p>
            <a:pPr>
              <a:buFontTx/>
              <a:buChar char="-"/>
            </a:pPr>
            <a:r>
              <a:rPr lang="en-US" dirty="0" smtClean="0"/>
              <a:t>Workspaces for users and groups</a:t>
            </a:r>
          </a:p>
          <a:p>
            <a:pPr>
              <a:buFontTx/>
              <a:buChar char="-"/>
            </a:pPr>
            <a:r>
              <a:rPr lang="en-US" dirty="0" err="1" smtClean="0"/>
              <a:t>OpenSocial</a:t>
            </a:r>
            <a:r>
              <a:rPr lang="en-US" dirty="0" smtClean="0"/>
              <a:t> gadgets</a:t>
            </a:r>
          </a:p>
          <a:p>
            <a:endParaRPr lang="en-US" dirty="0" smtClean="0"/>
          </a:p>
          <a:p>
            <a:r>
              <a:rPr lang="en-US" dirty="0" smtClean="0"/>
              <a:t>PLF 3.5 improvements:</a:t>
            </a:r>
          </a:p>
          <a:p>
            <a:pPr>
              <a:buFontTx/>
              <a:buChar char="-"/>
            </a:pPr>
            <a:r>
              <a:rPr lang="en-US" dirty="0" smtClean="0"/>
              <a:t>New Activity Stream Page with Filters</a:t>
            </a:r>
          </a:p>
          <a:p>
            <a:pPr>
              <a:buFontTx/>
              <a:buChar char="-"/>
            </a:pPr>
            <a:r>
              <a:rPr lang="en-US" dirty="0" smtClean="0"/>
              <a:t>User Directory is simplified</a:t>
            </a:r>
          </a:p>
          <a:p>
            <a:pPr>
              <a:buFontTx/>
              <a:buChar char="-"/>
            </a:pPr>
            <a:r>
              <a:rPr lang="en-US" dirty="0" smtClean="0"/>
              <a:t>New Space Layout</a:t>
            </a:r>
          </a:p>
          <a:p>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8"/>
          <p:cNvSpPr>
            <a:spLocks noGrp="1" noChangeArrowheads="1"/>
          </p:cNvSpPr>
          <p:nvPr>
            <p:ph type="sldNum" sz="quarter"/>
          </p:nvPr>
        </p:nvSpPr>
        <p:spPr>
          <a:noFill/>
        </p:spPr>
        <p:txBody>
          <a:bodyPr/>
          <a:lstStyle/>
          <a:p>
            <a:fld id="{26F9004B-AD44-544C-9D04-875516EAA910}" type="slidenum">
              <a:rPr lang="en-GB"/>
              <a:pPr/>
              <a:t>55</a:t>
            </a:fld>
            <a:endParaRPr lang="en-GB"/>
          </a:p>
        </p:txBody>
      </p:sp>
      <p:sp>
        <p:nvSpPr>
          <p:cNvPr id="31747" name="Rectangle 8"/>
          <p:cNvSpPr txBox="1">
            <a:spLocks noGrp="1" noChangeArrowheads="1"/>
          </p:cNvSpPr>
          <p:nvPr/>
        </p:nvSpPr>
        <p:spPr bwMode="auto">
          <a:xfrm>
            <a:off x="4398964" y="9555164"/>
            <a:ext cx="3368675" cy="501650"/>
          </a:xfrm>
          <a:prstGeom prst="rect">
            <a:avLst/>
          </a:prstGeom>
          <a:noFill/>
          <a:ln w="9525">
            <a:noFill/>
            <a:round/>
            <a:headEnd/>
            <a:tailEnd/>
          </a:ln>
        </p:spPr>
        <p:txBody>
          <a:bodyPr lIns="0" tIns="0" rIns="0" bIns="0" anchor="b">
            <a:prstTxWarp prst="textNoShape">
              <a:avLst/>
            </a:prstTxWarp>
          </a:bodyPr>
          <a:lstStyle/>
          <a:p>
            <a:pPr algn="r" defTabSz="482543">
              <a:lnSpc>
                <a:spcPct val="90000"/>
              </a:lnSpc>
              <a:tabLst>
                <a:tab pos="0" algn="l"/>
                <a:tab pos="457146" algn="l"/>
                <a:tab pos="912706" algn="l"/>
                <a:tab pos="1369853" algn="l"/>
                <a:tab pos="1826999" algn="l"/>
                <a:tab pos="2285732" algn="l"/>
                <a:tab pos="2742880" algn="l"/>
                <a:tab pos="3198439" algn="l"/>
                <a:tab pos="3655585" algn="l"/>
                <a:tab pos="4114319" algn="l"/>
                <a:tab pos="4571466" algn="l"/>
                <a:tab pos="5027025" algn="l"/>
                <a:tab pos="5484172" algn="l"/>
                <a:tab pos="5941318" algn="l"/>
                <a:tab pos="6400052" algn="l"/>
                <a:tab pos="6855611" algn="l"/>
                <a:tab pos="7312758" algn="l"/>
                <a:tab pos="7769905" algn="l"/>
                <a:tab pos="8228638" algn="l"/>
                <a:tab pos="8684197" algn="l"/>
                <a:tab pos="9141344" algn="l"/>
              </a:tabLst>
            </a:pPr>
            <a:fld id="{BD08547F-CAED-0049-B993-3B4167F978A3}" type="slidenum">
              <a:rPr lang="en-GB" sz="1400">
                <a:solidFill>
                  <a:srgbClr val="000000"/>
                </a:solidFill>
                <a:latin typeface="Times New Roman" charset="0"/>
                <a:ea typeface="Lucida Sans Unicode" charset="0"/>
                <a:cs typeface="Lucida Sans Unicode" charset="0"/>
              </a:rPr>
              <a:pPr algn="r" defTabSz="482543">
                <a:lnSpc>
                  <a:spcPct val="90000"/>
                </a:lnSpc>
                <a:tabLst>
                  <a:tab pos="0" algn="l"/>
                  <a:tab pos="457146" algn="l"/>
                  <a:tab pos="912706" algn="l"/>
                  <a:tab pos="1369853" algn="l"/>
                  <a:tab pos="1826999" algn="l"/>
                  <a:tab pos="2285732" algn="l"/>
                  <a:tab pos="2742880" algn="l"/>
                  <a:tab pos="3198439" algn="l"/>
                  <a:tab pos="3655585" algn="l"/>
                  <a:tab pos="4114319" algn="l"/>
                  <a:tab pos="4571466" algn="l"/>
                  <a:tab pos="5027025" algn="l"/>
                  <a:tab pos="5484172" algn="l"/>
                  <a:tab pos="5941318" algn="l"/>
                  <a:tab pos="6400052" algn="l"/>
                  <a:tab pos="6855611" algn="l"/>
                  <a:tab pos="7312758" algn="l"/>
                  <a:tab pos="7769905" algn="l"/>
                  <a:tab pos="8228638" algn="l"/>
                  <a:tab pos="8684197" algn="l"/>
                  <a:tab pos="9141344" algn="l"/>
                </a:tabLst>
              </a:pPr>
              <a:t>55</a:t>
            </a:fld>
            <a:endParaRPr lang="en-GB" sz="1400" dirty="0">
              <a:solidFill>
                <a:srgbClr val="000000"/>
              </a:solidFill>
              <a:latin typeface="Times New Roman" charset="0"/>
              <a:ea typeface="Lucida Sans Unicode" charset="0"/>
              <a:cs typeface="Lucida Sans Unicode" charset="0"/>
            </a:endParaRPr>
          </a:p>
        </p:txBody>
      </p:sp>
      <p:sp>
        <p:nvSpPr>
          <p:cNvPr id="31748" name="Text Box 1"/>
          <p:cNvSpPr txBox="1">
            <a:spLocks noChangeArrowheads="1"/>
          </p:cNvSpPr>
          <p:nvPr/>
        </p:nvSpPr>
        <p:spPr bwMode="auto">
          <a:xfrm>
            <a:off x="1371601" y="763588"/>
            <a:ext cx="5029200" cy="3771900"/>
          </a:xfrm>
          <a:prstGeom prst="rect">
            <a:avLst/>
          </a:prstGeom>
          <a:solidFill>
            <a:srgbClr val="FFFFFF"/>
          </a:solidFill>
          <a:ln w="9360">
            <a:solidFill>
              <a:srgbClr val="000000"/>
            </a:solidFill>
            <a:miter lim="800000"/>
            <a:headEnd/>
            <a:tailEnd/>
          </a:ln>
        </p:spPr>
        <p:txBody>
          <a:bodyPr wrap="none" lIns="91422" tIns="45711" rIns="91422" bIns="45711" anchor="ctr">
            <a:prstTxWarp prst="textNoShape">
              <a:avLst/>
            </a:prstTxWarp>
          </a:bodyPr>
          <a:lstStyle/>
          <a:p>
            <a:pPr defTabSz="482543"/>
            <a:endParaRPr lang="en-US" sz="1900" dirty="0">
              <a:ea typeface="Lucida Sans Unicode" charset="0"/>
              <a:cs typeface="Lucida Sans Unicode" charset="0"/>
            </a:endParaRPr>
          </a:p>
        </p:txBody>
      </p:sp>
      <p:sp>
        <p:nvSpPr>
          <p:cNvPr id="31749" name="Rectangle 2"/>
          <p:cNvSpPr>
            <a:spLocks noGrp="1" noChangeArrowheads="1"/>
          </p:cNvSpPr>
          <p:nvPr>
            <p:ph type="body"/>
          </p:nvPr>
        </p:nvSpPr>
        <p:spPr>
          <a:xfrm>
            <a:off x="777876" y="4776789"/>
            <a:ext cx="6215063" cy="4525962"/>
          </a:xfrm>
          <a:noFill/>
          <a:ln>
            <a:solidFill>
              <a:srgbClr val="000000"/>
            </a:solidFill>
          </a:ln>
        </p:spPr>
        <p:txBody>
          <a:bodyPr wrap="none" lIns="91422" tIns="45711" rIns="91422" bIns="45711" anchor="ct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 charset="0"/>
              <a:buNone/>
              <a:tabLst/>
              <a:defRPr/>
            </a:pPr>
            <a:r>
              <a:rPr lang="en-US" dirty="0" smtClean="0">
                <a:latin typeface="Times New Roman" pitchFamily="-1" charset="0"/>
                <a:ea typeface="ＭＳ Ｐゴシック" pitchFamily="-1" charset="-128"/>
                <a:cs typeface="ＭＳ Ｐゴシック" pitchFamily="-1" charset="-128"/>
              </a:rPr>
              <a:t>An intranet or extranet that aims to connect a community of users, partners or customers will likely require a forum and/or wiki. </a:t>
            </a:r>
            <a:r>
              <a:rPr lang="en-US" dirty="0" err="1" smtClean="0">
                <a:latin typeface="Times New Roman" pitchFamily="-1" charset="0"/>
                <a:ea typeface="ＭＳ Ｐゴシック" pitchFamily="-1" charset="-128"/>
                <a:cs typeface="ＭＳ Ｐゴシック" pitchFamily="-1" charset="-128"/>
              </a:rPr>
              <a:t>eXo</a:t>
            </a:r>
            <a:r>
              <a:rPr lang="en-US" dirty="0" smtClean="0">
                <a:latin typeface="Times New Roman" pitchFamily="-1" charset="0"/>
                <a:ea typeface="ＭＳ Ｐゴシック" pitchFamily="-1" charset="-128"/>
                <a:cs typeface="ＭＳ Ｐゴシック" pitchFamily="-1" charset="-128"/>
              </a:rPr>
              <a:t> Platform 3.5 includes out-of-the-box features to easily add an</a:t>
            </a:r>
            <a:r>
              <a:rPr lang="en-US" baseline="0" dirty="0" smtClean="0">
                <a:latin typeface="Times New Roman" pitchFamily="-1" charset="0"/>
                <a:ea typeface="ＭＳ Ｐゴシック" pitchFamily="-1" charset="-128"/>
                <a:cs typeface="ＭＳ Ｐゴシック" pitchFamily="-1" charset="-128"/>
              </a:rPr>
              <a:t> enterprise wiki,</a:t>
            </a:r>
            <a:r>
              <a:rPr lang="en-US" dirty="0" smtClean="0">
                <a:latin typeface="Times New Roman" pitchFamily="-1" charset="0"/>
                <a:ea typeface="ＭＳ Ｐゴシック" pitchFamily="-1" charset="-128"/>
                <a:cs typeface="ＭＳ Ｐゴシック" pitchFamily="-1" charset="-128"/>
              </a:rPr>
              <a:t> forum, FAQ’s, and Answers to your sites.</a:t>
            </a:r>
          </a:p>
          <a:p>
            <a:r>
              <a:rPr lang="en-US" dirty="0" smtClean="0"/>
              <a:t>Enterprise Wiki</a:t>
            </a:r>
          </a:p>
          <a:p>
            <a:pPr lvl="1"/>
            <a:r>
              <a:rPr lang="fr-FR" dirty="0" smtClean="0"/>
              <a:t>Permissions </a:t>
            </a:r>
            <a:r>
              <a:rPr lang="fr-FR" dirty="0" err="1" smtClean="0"/>
              <a:t>integrated</a:t>
            </a:r>
            <a:r>
              <a:rPr lang="fr-FR" dirty="0" smtClean="0"/>
              <a:t> </a:t>
            </a:r>
            <a:r>
              <a:rPr lang="fr-FR" dirty="0" err="1" smtClean="0"/>
              <a:t>with</a:t>
            </a:r>
            <a:r>
              <a:rPr lang="fr-FR" dirty="0" smtClean="0"/>
              <a:t> </a:t>
            </a:r>
            <a:r>
              <a:rPr lang="fr-FR" dirty="0" err="1" smtClean="0"/>
              <a:t>eXo</a:t>
            </a:r>
            <a:r>
              <a:rPr lang="fr-FR" dirty="0" smtClean="0"/>
              <a:t> Platform user management</a:t>
            </a:r>
          </a:p>
          <a:p>
            <a:pPr lvl="1"/>
            <a:r>
              <a:rPr lang="fr-FR" dirty="0" smtClean="0"/>
              <a:t>Social Network </a:t>
            </a:r>
            <a:r>
              <a:rPr lang="fr-FR" dirty="0" err="1" smtClean="0"/>
              <a:t>Integration</a:t>
            </a:r>
            <a:r>
              <a:rPr lang="fr-FR" dirty="0" smtClean="0"/>
              <a:t> ( </a:t>
            </a:r>
            <a:r>
              <a:rPr lang="fr-FR" dirty="0" err="1" smtClean="0"/>
              <a:t>Activity</a:t>
            </a:r>
            <a:r>
              <a:rPr lang="fr-FR" dirty="0" smtClean="0"/>
              <a:t> Stream, </a:t>
            </a:r>
            <a:r>
              <a:rPr lang="fr-FR" dirty="0" err="1" smtClean="0"/>
              <a:t>Space</a:t>
            </a:r>
            <a:r>
              <a:rPr lang="fr-FR" dirty="0" smtClean="0"/>
              <a:t>, …)</a:t>
            </a:r>
          </a:p>
          <a:p>
            <a:pPr lvl="1"/>
            <a:r>
              <a:rPr lang="fr-FR" dirty="0" smtClean="0"/>
              <a:t>Pages are </a:t>
            </a:r>
            <a:r>
              <a:rPr lang="fr-FR" dirty="0" err="1" smtClean="0"/>
              <a:t>stored</a:t>
            </a:r>
            <a:r>
              <a:rPr lang="fr-FR" dirty="0" smtClean="0"/>
              <a:t> </a:t>
            </a:r>
            <a:r>
              <a:rPr lang="fr-FR" dirty="0" err="1" smtClean="0"/>
              <a:t>inside</a:t>
            </a:r>
            <a:r>
              <a:rPr lang="fr-FR" dirty="0" smtClean="0"/>
              <a:t> </a:t>
            </a:r>
            <a:r>
              <a:rPr lang="fr-FR" dirty="0" err="1" smtClean="0"/>
              <a:t>eXo</a:t>
            </a:r>
            <a:r>
              <a:rPr lang="fr-FR" dirty="0" smtClean="0"/>
              <a:t> JCR – </a:t>
            </a:r>
            <a:r>
              <a:rPr lang="fr-FR" dirty="0" err="1" smtClean="0"/>
              <a:t>our</a:t>
            </a:r>
            <a:r>
              <a:rPr lang="fr-FR" dirty="0" smtClean="0"/>
              <a:t> </a:t>
            </a:r>
            <a:r>
              <a:rPr lang="fr-FR" dirty="0" err="1" smtClean="0"/>
              <a:t>centralized</a:t>
            </a:r>
            <a:r>
              <a:rPr lang="fr-FR" dirty="0" smtClean="0"/>
              <a:t> content </a:t>
            </a:r>
            <a:r>
              <a:rPr lang="fr-FR" dirty="0" err="1" smtClean="0"/>
              <a:t>repository</a:t>
            </a:r>
            <a:endParaRPr lang="fr-FR" dirty="0" smtClean="0"/>
          </a:p>
          <a:p>
            <a:pPr lvl="1"/>
            <a:r>
              <a:rPr lang="fr-FR" dirty="0" smtClean="0"/>
              <a:t>Page Management, </a:t>
            </a:r>
            <a:r>
              <a:rPr lang="fr-FR" dirty="0" err="1" smtClean="0"/>
              <a:t>search</a:t>
            </a:r>
            <a:r>
              <a:rPr lang="fr-FR" dirty="0" smtClean="0"/>
              <a:t> &amp; </a:t>
            </a:r>
            <a:r>
              <a:rPr lang="fr-FR" dirty="0" err="1" smtClean="0"/>
              <a:t>versionning</a:t>
            </a:r>
            <a:endParaRPr lang="fr-FR" dirty="0" smtClean="0"/>
          </a:p>
          <a:p>
            <a:pPr lvl="1"/>
            <a:r>
              <a:rPr lang="fr-FR" dirty="0" err="1" smtClean="0"/>
              <a:t>Easily</a:t>
            </a:r>
            <a:r>
              <a:rPr lang="fr-FR" dirty="0" smtClean="0"/>
              <a:t> </a:t>
            </a:r>
            <a:r>
              <a:rPr lang="fr-FR" dirty="0" err="1" smtClean="0"/>
              <a:t>add</a:t>
            </a:r>
            <a:r>
              <a:rPr lang="fr-FR" dirty="0" smtClean="0"/>
              <a:t> pages: Wysiwyg editor &amp; support for multiple syntaxes</a:t>
            </a:r>
          </a:p>
          <a:p>
            <a:r>
              <a:rPr lang="fr-FR" dirty="0" smtClean="0"/>
              <a:t>Forums, </a:t>
            </a:r>
            <a:r>
              <a:rPr lang="fr-FR" dirty="0" err="1" smtClean="0"/>
              <a:t>FAQs</a:t>
            </a:r>
            <a:r>
              <a:rPr lang="fr-FR" dirty="0" smtClean="0"/>
              <a:t>, </a:t>
            </a:r>
            <a:r>
              <a:rPr lang="fr-FR" dirty="0" err="1" smtClean="0"/>
              <a:t>Answers</a:t>
            </a:r>
            <a:endParaRPr lang="fr-FR" dirty="0" smtClean="0"/>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 charset="0"/>
              <a:buNone/>
              <a:tabLst/>
              <a:defRPr/>
            </a:pPr>
            <a:endParaRPr lang="en-US" dirty="0" smtClean="0">
              <a:latin typeface="Times New Roman" pitchFamily="-1" charset="0"/>
              <a:ea typeface="ＭＳ Ｐゴシック" pitchFamily="-1" charset="-128"/>
              <a:cs typeface="ＭＳ Ｐゴシック" pitchFamily="-1" charset="-128"/>
            </a:endParaRPr>
          </a:p>
          <a:p>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8"/>
          <p:cNvSpPr>
            <a:spLocks noGrp="1" noChangeArrowheads="1"/>
          </p:cNvSpPr>
          <p:nvPr>
            <p:ph type="sldNum" sz="quarter"/>
          </p:nvPr>
        </p:nvSpPr>
        <p:spPr>
          <a:noFill/>
        </p:spPr>
        <p:txBody>
          <a:bodyPr/>
          <a:lstStyle/>
          <a:p>
            <a:fld id="{26F9004B-AD44-544C-9D04-875516EAA910}" type="slidenum">
              <a:rPr lang="en-GB"/>
              <a:pPr/>
              <a:t>56</a:t>
            </a:fld>
            <a:endParaRPr lang="en-GB"/>
          </a:p>
        </p:txBody>
      </p:sp>
      <p:sp>
        <p:nvSpPr>
          <p:cNvPr id="31747" name="Rectangle 8"/>
          <p:cNvSpPr txBox="1">
            <a:spLocks noGrp="1" noChangeArrowheads="1"/>
          </p:cNvSpPr>
          <p:nvPr/>
        </p:nvSpPr>
        <p:spPr bwMode="auto">
          <a:xfrm>
            <a:off x="4398964" y="9555164"/>
            <a:ext cx="3368675" cy="501650"/>
          </a:xfrm>
          <a:prstGeom prst="rect">
            <a:avLst/>
          </a:prstGeom>
          <a:noFill/>
          <a:ln w="9525">
            <a:noFill/>
            <a:round/>
            <a:headEnd/>
            <a:tailEnd/>
          </a:ln>
        </p:spPr>
        <p:txBody>
          <a:bodyPr lIns="0" tIns="0" rIns="0" bIns="0" anchor="b">
            <a:prstTxWarp prst="textNoShape">
              <a:avLst/>
            </a:prstTxWarp>
          </a:bodyPr>
          <a:lstStyle/>
          <a:p>
            <a:pPr algn="r" defTabSz="482543">
              <a:lnSpc>
                <a:spcPct val="90000"/>
              </a:lnSpc>
              <a:tabLst>
                <a:tab pos="0" algn="l"/>
                <a:tab pos="457146" algn="l"/>
                <a:tab pos="912706" algn="l"/>
                <a:tab pos="1369853" algn="l"/>
                <a:tab pos="1826999" algn="l"/>
                <a:tab pos="2285732" algn="l"/>
                <a:tab pos="2742880" algn="l"/>
                <a:tab pos="3198439" algn="l"/>
                <a:tab pos="3655585" algn="l"/>
                <a:tab pos="4114319" algn="l"/>
                <a:tab pos="4571466" algn="l"/>
                <a:tab pos="5027025" algn="l"/>
                <a:tab pos="5484172" algn="l"/>
                <a:tab pos="5941318" algn="l"/>
                <a:tab pos="6400052" algn="l"/>
                <a:tab pos="6855611" algn="l"/>
                <a:tab pos="7312758" algn="l"/>
                <a:tab pos="7769905" algn="l"/>
                <a:tab pos="8228638" algn="l"/>
                <a:tab pos="8684197" algn="l"/>
                <a:tab pos="9141344" algn="l"/>
              </a:tabLst>
            </a:pPr>
            <a:fld id="{BD08547F-CAED-0049-B993-3B4167F978A3}" type="slidenum">
              <a:rPr lang="en-GB" sz="1400">
                <a:solidFill>
                  <a:srgbClr val="000000"/>
                </a:solidFill>
                <a:latin typeface="Times New Roman" charset="0"/>
                <a:ea typeface="Lucida Sans Unicode" charset="0"/>
                <a:cs typeface="Lucida Sans Unicode" charset="0"/>
              </a:rPr>
              <a:pPr algn="r" defTabSz="482543">
                <a:lnSpc>
                  <a:spcPct val="90000"/>
                </a:lnSpc>
                <a:tabLst>
                  <a:tab pos="0" algn="l"/>
                  <a:tab pos="457146" algn="l"/>
                  <a:tab pos="912706" algn="l"/>
                  <a:tab pos="1369853" algn="l"/>
                  <a:tab pos="1826999" algn="l"/>
                  <a:tab pos="2285732" algn="l"/>
                  <a:tab pos="2742880" algn="l"/>
                  <a:tab pos="3198439" algn="l"/>
                  <a:tab pos="3655585" algn="l"/>
                  <a:tab pos="4114319" algn="l"/>
                  <a:tab pos="4571466" algn="l"/>
                  <a:tab pos="5027025" algn="l"/>
                  <a:tab pos="5484172" algn="l"/>
                  <a:tab pos="5941318" algn="l"/>
                  <a:tab pos="6400052" algn="l"/>
                  <a:tab pos="6855611" algn="l"/>
                  <a:tab pos="7312758" algn="l"/>
                  <a:tab pos="7769905" algn="l"/>
                  <a:tab pos="8228638" algn="l"/>
                  <a:tab pos="8684197" algn="l"/>
                  <a:tab pos="9141344" algn="l"/>
                </a:tabLst>
              </a:pPr>
              <a:t>56</a:t>
            </a:fld>
            <a:endParaRPr lang="en-GB" sz="1400" dirty="0">
              <a:solidFill>
                <a:srgbClr val="000000"/>
              </a:solidFill>
              <a:latin typeface="Times New Roman" charset="0"/>
              <a:ea typeface="Lucida Sans Unicode" charset="0"/>
              <a:cs typeface="Lucida Sans Unicode" charset="0"/>
            </a:endParaRPr>
          </a:p>
        </p:txBody>
      </p:sp>
      <p:sp>
        <p:nvSpPr>
          <p:cNvPr id="31748" name="Text Box 1"/>
          <p:cNvSpPr txBox="1">
            <a:spLocks noChangeArrowheads="1"/>
          </p:cNvSpPr>
          <p:nvPr/>
        </p:nvSpPr>
        <p:spPr bwMode="auto">
          <a:xfrm>
            <a:off x="1371601" y="763588"/>
            <a:ext cx="5029200" cy="3771900"/>
          </a:xfrm>
          <a:prstGeom prst="rect">
            <a:avLst/>
          </a:prstGeom>
          <a:solidFill>
            <a:srgbClr val="FFFFFF"/>
          </a:solidFill>
          <a:ln w="9360">
            <a:solidFill>
              <a:srgbClr val="000000"/>
            </a:solidFill>
            <a:miter lim="800000"/>
            <a:headEnd/>
            <a:tailEnd/>
          </a:ln>
        </p:spPr>
        <p:txBody>
          <a:bodyPr wrap="none" lIns="91422" tIns="45711" rIns="91422" bIns="45711" anchor="ctr">
            <a:prstTxWarp prst="textNoShape">
              <a:avLst/>
            </a:prstTxWarp>
          </a:bodyPr>
          <a:lstStyle/>
          <a:p>
            <a:pPr defTabSz="482543"/>
            <a:endParaRPr lang="en-US" sz="1900" dirty="0">
              <a:ea typeface="Lucida Sans Unicode" charset="0"/>
              <a:cs typeface="Lucida Sans Unicode" charset="0"/>
            </a:endParaRPr>
          </a:p>
        </p:txBody>
      </p:sp>
      <p:sp>
        <p:nvSpPr>
          <p:cNvPr id="31749" name="Rectangle 2"/>
          <p:cNvSpPr>
            <a:spLocks noGrp="1" noChangeArrowheads="1"/>
          </p:cNvSpPr>
          <p:nvPr>
            <p:ph type="body"/>
          </p:nvPr>
        </p:nvSpPr>
        <p:spPr>
          <a:xfrm>
            <a:off x="777876" y="4776789"/>
            <a:ext cx="6215063" cy="4525962"/>
          </a:xfrm>
          <a:noFill/>
          <a:ln>
            <a:solidFill>
              <a:srgbClr val="000000"/>
            </a:solidFill>
          </a:ln>
        </p:spPr>
        <p:txBody>
          <a:bodyPr wrap="none" lIns="91422" tIns="45711" rIns="91422" bIns="45711" anchor="ct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 charset="0"/>
              <a:buNone/>
              <a:tabLst/>
              <a:defRPr/>
            </a:pPr>
            <a:r>
              <a:rPr lang="en-US" dirty="0" smtClean="0"/>
              <a:t>Calendars can be shared between users and teams</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 charset="0"/>
              <a:buNone/>
              <a:tabLst/>
              <a:defRPr/>
            </a:pPr>
            <a:r>
              <a:rPr lang="en-US" dirty="0" smtClean="0"/>
              <a:t>Improvements</a:t>
            </a:r>
            <a:r>
              <a:rPr lang="en-US" baseline="0" dirty="0" smtClean="0"/>
              <a:t> to PLF 3.5: </a:t>
            </a:r>
            <a:r>
              <a:rPr lang="en-US" sz="2400" b="1" dirty="0" smtClean="0">
                <a:solidFill>
                  <a:schemeClr val="accent5">
                    <a:lumMod val="50000"/>
                  </a:schemeClr>
                </a:solidFill>
              </a:rPr>
              <a:t>Remote Calendar</a:t>
            </a:r>
          </a:p>
          <a:p>
            <a:pPr marL="285750" indent="-285750">
              <a:spcAft>
                <a:spcPts val="1200"/>
              </a:spcAft>
              <a:buFontTx/>
              <a:buChar char="-"/>
            </a:pPr>
            <a:r>
              <a:rPr lang="fr-FR" dirty="0" err="1" smtClean="0">
                <a:solidFill>
                  <a:schemeClr val="accent5">
                    <a:lumMod val="50000"/>
                  </a:schemeClr>
                </a:solidFill>
              </a:rPr>
              <a:t>Integrate</a:t>
            </a:r>
            <a:r>
              <a:rPr lang="fr-FR" dirty="0" smtClean="0">
                <a:solidFill>
                  <a:schemeClr val="accent5">
                    <a:lumMod val="50000"/>
                  </a:schemeClr>
                </a:solidFill>
              </a:rPr>
              <a:t> 3rd Party </a:t>
            </a:r>
            <a:r>
              <a:rPr lang="fr-FR" dirty="0" err="1" smtClean="0">
                <a:solidFill>
                  <a:schemeClr val="accent5">
                    <a:lumMod val="50000"/>
                  </a:schemeClr>
                </a:solidFill>
              </a:rPr>
              <a:t>Calendar</a:t>
            </a:r>
            <a:r>
              <a:rPr lang="fr-FR" dirty="0" smtClean="0">
                <a:solidFill>
                  <a:schemeClr val="accent5">
                    <a:lumMod val="50000"/>
                  </a:schemeClr>
                </a:solidFill>
              </a:rPr>
              <a:t> </a:t>
            </a:r>
            <a:r>
              <a:rPr lang="fr-FR" dirty="0" err="1" smtClean="0">
                <a:solidFill>
                  <a:schemeClr val="accent5">
                    <a:lumMod val="50000"/>
                  </a:schemeClr>
                </a:solidFill>
              </a:rPr>
              <a:t>into</a:t>
            </a:r>
            <a:r>
              <a:rPr lang="fr-FR" dirty="0" smtClean="0">
                <a:solidFill>
                  <a:schemeClr val="accent5">
                    <a:lumMod val="50000"/>
                  </a:schemeClr>
                </a:solidFill>
              </a:rPr>
              <a:t> </a:t>
            </a:r>
            <a:r>
              <a:rPr lang="fr-FR" dirty="0" err="1" smtClean="0">
                <a:solidFill>
                  <a:schemeClr val="accent5">
                    <a:lumMod val="50000"/>
                  </a:schemeClr>
                </a:solidFill>
              </a:rPr>
              <a:t>eXo</a:t>
            </a:r>
            <a:r>
              <a:rPr lang="fr-FR" dirty="0" smtClean="0">
                <a:solidFill>
                  <a:schemeClr val="accent5">
                    <a:lumMod val="50000"/>
                  </a:schemeClr>
                </a:solidFill>
              </a:rPr>
              <a:t> </a:t>
            </a:r>
            <a:r>
              <a:rPr lang="fr-FR" dirty="0" err="1" smtClean="0">
                <a:solidFill>
                  <a:schemeClr val="accent5">
                    <a:lumMod val="50000"/>
                  </a:schemeClr>
                </a:solidFill>
              </a:rPr>
              <a:t>Calendar</a:t>
            </a:r>
            <a:r>
              <a:rPr lang="fr-FR" dirty="0" smtClean="0">
                <a:solidFill>
                  <a:schemeClr val="accent5">
                    <a:lumMod val="50000"/>
                  </a:schemeClr>
                </a:solidFill>
              </a:rPr>
              <a:t> </a:t>
            </a:r>
          </a:p>
          <a:p>
            <a:pPr marL="1200150" lvl="2" indent="-285750">
              <a:spcAft>
                <a:spcPts val="1200"/>
              </a:spcAft>
              <a:buFont typeface="Arial"/>
              <a:buChar char="•"/>
            </a:pPr>
            <a:r>
              <a:rPr lang="fr-FR" dirty="0" err="1" smtClean="0">
                <a:solidFill>
                  <a:schemeClr val="accent5">
                    <a:lumMod val="50000"/>
                  </a:schemeClr>
                </a:solidFill>
              </a:rPr>
              <a:t>Based</a:t>
            </a:r>
            <a:r>
              <a:rPr lang="fr-FR" dirty="0" smtClean="0">
                <a:solidFill>
                  <a:schemeClr val="accent5">
                    <a:lumMod val="50000"/>
                  </a:schemeClr>
                </a:solidFill>
              </a:rPr>
              <a:t> on Standard </a:t>
            </a:r>
            <a:r>
              <a:rPr lang="fr-FR" dirty="0" err="1" smtClean="0">
                <a:solidFill>
                  <a:schemeClr val="accent5">
                    <a:lumMod val="50000"/>
                  </a:schemeClr>
                </a:solidFill>
              </a:rPr>
              <a:t>CalDAV</a:t>
            </a:r>
            <a:r>
              <a:rPr lang="fr-FR" dirty="0" smtClean="0">
                <a:solidFill>
                  <a:schemeClr val="accent5">
                    <a:lumMod val="50000"/>
                  </a:schemeClr>
                </a:solidFill>
              </a:rPr>
              <a:t>, </a:t>
            </a:r>
            <a:r>
              <a:rPr lang="fr-FR" dirty="0" err="1" smtClean="0">
                <a:solidFill>
                  <a:schemeClr val="accent5">
                    <a:lumMod val="50000"/>
                  </a:schemeClr>
                </a:solidFill>
              </a:rPr>
              <a:t>Ical</a:t>
            </a:r>
            <a:endParaRPr lang="fr-FR" dirty="0" smtClean="0">
              <a:solidFill>
                <a:schemeClr val="accent5">
                  <a:lumMod val="50000"/>
                </a:schemeClr>
              </a:solidFill>
            </a:endParaRPr>
          </a:p>
          <a:p>
            <a:pPr marL="1200150" lvl="2" indent="-285750">
              <a:spcAft>
                <a:spcPts val="1200"/>
              </a:spcAft>
              <a:buFont typeface="Arial"/>
              <a:buChar char="•"/>
            </a:pPr>
            <a:r>
              <a:rPr lang="fr-FR" dirty="0" err="1" smtClean="0">
                <a:solidFill>
                  <a:schemeClr val="accent5">
                    <a:lumMod val="50000"/>
                  </a:schemeClr>
                </a:solidFill>
              </a:rPr>
              <a:t>Apps</a:t>
            </a:r>
            <a:r>
              <a:rPr lang="fr-FR" dirty="0" smtClean="0">
                <a:solidFill>
                  <a:schemeClr val="accent5">
                    <a:lumMod val="50000"/>
                  </a:schemeClr>
                </a:solidFill>
              </a:rPr>
              <a:t>: Google </a:t>
            </a:r>
            <a:r>
              <a:rPr lang="fr-FR" dirty="0" err="1" smtClean="0">
                <a:solidFill>
                  <a:schemeClr val="accent5">
                    <a:lumMod val="50000"/>
                  </a:schemeClr>
                </a:solidFill>
              </a:rPr>
              <a:t>Calendar</a:t>
            </a:r>
            <a:r>
              <a:rPr lang="fr-FR" dirty="0" smtClean="0">
                <a:solidFill>
                  <a:schemeClr val="accent5">
                    <a:lumMod val="50000"/>
                  </a:schemeClr>
                </a:solidFill>
              </a:rPr>
              <a:t>, MS Exchange, …</a:t>
            </a:r>
          </a:p>
          <a:p>
            <a:pPr marL="57150" lvl="0" indent="-285750">
              <a:spcAft>
                <a:spcPts val="1200"/>
              </a:spcAft>
              <a:buFont typeface="Arial"/>
              <a:buChar char="•"/>
            </a:pPr>
            <a:r>
              <a:rPr lang="fr-FR" dirty="0" smtClean="0">
                <a:solidFill>
                  <a:schemeClr val="accent5">
                    <a:lumMod val="50000"/>
                  </a:schemeClr>
                </a:solidFill>
              </a:rPr>
              <a:t>Warning: Read </a:t>
            </a:r>
            <a:r>
              <a:rPr lang="fr-FR" dirty="0" err="1" smtClean="0">
                <a:solidFill>
                  <a:schemeClr val="accent5">
                    <a:lumMod val="50000"/>
                  </a:schemeClr>
                </a:solidFill>
              </a:rPr>
              <a:t>Only</a:t>
            </a:r>
            <a:r>
              <a:rPr lang="fr-FR" dirty="0" smtClean="0">
                <a:solidFill>
                  <a:schemeClr val="accent5">
                    <a:lumMod val="50000"/>
                  </a:schemeClr>
                </a:solidFill>
              </a:rPr>
              <a:t> </a:t>
            </a:r>
          </a:p>
          <a:p>
            <a:pPr marL="1200150" lvl="2" indent="-285750">
              <a:spcAft>
                <a:spcPts val="1200"/>
              </a:spcAft>
              <a:buFont typeface="Arial"/>
              <a:buChar char="•"/>
            </a:pPr>
            <a:r>
              <a:rPr lang="fr-FR" dirty="0" smtClean="0">
                <a:solidFill>
                  <a:schemeClr val="accent5">
                    <a:lumMod val="50000"/>
                  </a:schemeClr>
                </a:solidFill>
              </a:rPr>
              <a:t>You </a:t>
            </a:r>
            <a:r>
              <a:rPr lang="fr-FR" dirty="0" err="1" smtClean="0">
                <a:solidFill>
                  <a:schemeClr val="accent5">
                    <a:lumMod val="50000"/>
                  </a:schemeClr>
                </a:solidFill>
              </a:rPr>
              <a:t>can</a:t>
            </a:r>
            <a:r>
              <a:rPr lang="fr-FR" dirty="0" smtClean="0">
                <a:solidFill>
                  <a:schemeClr val="accent5">
                    <a:lumMod val="50000"/>
                  </a:schemeClr>
                </a:solidFill>
              </a:rPr>
              <a:t> </a:t>
            </a:r>
            <a:r>
              <a:rPr lang="fr-FR" dirty="0" err="1" smtClean="0">
                <a:solidFill>
                  <a:schemeClr val="accent5">
                    <a:lumMod val="50000"/>
                  </a:schemeClr>
                </a:solidFill>
              </a:rPr>
              <a:t>view</a:t>
            </a:r>
            <a:r>
              <a:rPr lang="fr-FR" dirty="0" smtClean="0">
                <a:solidFill>
                  <a:schemeClr val="accent5">
                    <a:lumMod val="50000"/>
                  </a:schemeClr>
                </a:solidFill>
              </a:rPr>
              <a:t> all </a:t>
            </a:r>
            <a:r>
              <a:rPr lang="fr-FR" dirty="0" err="1" smtClean="0">
                <a:solidFill>
                  <a:schemeClr val="accent5">
                    <a:lumMod val="50000"/>
                  </a:schemeClr>
                </a:solidFill>
              </a:rPr>
              <a:t>your</a:t>
            </a:r>
            <a:r>
              <a:rPr lang="fr-FR" dirty="0" smtClean="0">
                <a:solidFill>
                  <a:schemeClr val="accent5">
                    <a:lumMod val="50000"/>
                  </a:schemeClr>
                </a:solidFill>
              </a:rPr>
              <a:t> </a:t>
            </a:r>
            <a:r>
              <a:rPr lang="fr-FR" dirty="0" err="1" smtClean="0">
                <a:solidFill>
                  <a:schemeClr val="accent5">
                    <a:lumMod val="50000"/>
                  </a:schemeClr>
                </a:solidFill>
              </a:rPr>
              <a:t>calendars</a:t>
            </a:r>
            <a:r>
              <a:rPr lang="fr-FR" dirty="0" smtClean="0">
                <a:solidFill>
                  <a:schemeClr val="accent5">
                    <a:lumMod val="50000"/>
                  </a:schemeClr>
                </a:solidFill>
              </a:rPr>
              <a:t> in </a:t>
            </a:r>
            <a:r>
              <a:rPr lang="fr-FR" dirty="0" err="1" smtClean="0">
                <a:solidFill>
                  <a:schemeClr val="accent5">
                    <a:lumMod val="50000"/>
                  </a:schemeClr>
                </a:solidFill>
              </a:rPr>
              <a:t>eXo</a:t>
            </a:r>
            <a:r>
              <a:rPr lang="fr-FR" dirty="0" smtClean="0">
                <a:solidFill>
                  <a:schemeClr val="accent5">
                    <a:lumMod val="50000"/>
                  </a:schemeClr>
                </a:solidFill>
              </a:rPr>
              <a:t> but </a:t>
            </a:r>
            <a:r>
              <a:rPr lang="fr-FR" dirty="0" err="1" smtClean="0">
                <a:solidFill>
                  <a:schemeClr val="accent5">
                    <a:lumMod val="50000"/>
                  </a:schemeClr>
                </a:solidFill>
              </a:rPr>
              <a:t>cannot</a:t>
            </a:r>
            <a:r>
              <a:rPr lang="fr-FR" dirty="0" smtClean="0">
                <a:solidFill>
                  <a:schemeClr val="accent5">
                    <a:lumMod val="50000"/>
                  </a:schemeClr>
                </a:solidFill>
              </a:rPr>
              <a:t> update </a:t>
            </a:r>
            <a:r>
              <a:rPr lang="fr-FR" dirty="0" err="1" smtClean="0">
                <a:solidFill>
                  <a:schemeClr val="accent5">
                    <a:lumMod val="50000"/>
                  </a:schemeClr>
                </a:solidFill>
              </a:rPr>
              <a:t>them</a:t>
            </a:r>
            <a:endParaRPr lang="fr-FR" dirty="0" smtClean="0">
              <a:solidFill>
                <a:schemeClr val="accent5">
                  <a:lumMod val="50000"/>
                </a:schemeClr>
              </a:solidFill>
            </a:endParaRP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 charset="0"/>
              <a:buNone/>
              <a:tabLst/>
              <a:defRPr/>
            </a:pPr>
            <a:endParaRPr lang="en-US" dirty="0" smtClean="0"/>
          </a:p>
          <a:p>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8"/>
          <p:cNvSpPr>
            <a:spLocks noGrp="1" noChangeArrowheads="1"/>
          </p:cNvSpPr>
          <p:nvPr>
            <p:ph type="sldNum" sz="quarter"/>
          </p:nvPr>
        </p:nvSpPr>
        <p:spPr>
          <a:noFill/>
        </p:spPr>
        <p:txBody>
          <a:bodyPr/>
          <a:lstStyle/>
          <a:p>
            <a:fld id="{26F9004B-AD44-544C-9D04-875516EAA910}" type="slidenum">
              <a:rPr lang="en-GB"/>
              <a:pPr/>
              <a:t>57</a:t>
            </a:fld>
            <a:endParaRPr lang="en-GB"/>
          </a:p>
        </p:txBody>
      </p:sp>
      <p:sp>
        <p:nvSpPr>
          <p:cNvPr id="31747" name="Rectangle 8"/>
          <p:cNvSpPr txBox="1">
            <a:spLocks noGrp="1" noChangeArrowheads="1"/>
          </p:cNvSpPr>
          <p:nvPr/>
        </p:nvSpPr>
        <p:spPr bwMode="auto">
          <a:xfrm>
            <a:off x="4398964" y="9555164"/>
            <a:ext cx="3368675" cy="501650"/>
          </a:xfrm>
          <a:prstGeom prst="rect">
            <a:avLst/>
          </a:prstGeom>
          <a:noFill/>
          <a:ln w="9525">
            <a:noFill/>
            <a:round/>
            <a:headEnd/>
            <a:tailEnd/>
          </a:ln>
        </p:spPr>
        <p:txBody>
          <a:bodyPr lIns="0" tIns="0" rIns="0" bIns="0" anchor="b">
            <a:prstTxWarp prst="textNoShape">
              <a:avLst/>
            </a:prstTxWarp>
          </a:bodyPr>
          <a:lstStyle/>
          <a:p>
            <a:pPr algn="r" defTabSz="482543">
              <a:lnSpc>
                <a:spcPct val="90000"/>
              </a:lnSpc>
              <a:tabLst>
                <a:tab pos="0" algn="l"/>
                <a:tab pos="457146" algn="l"/>
                <a:tab pos="912706" algn="l"/>
                <a:tab pos="1369853" algn="l"/>
                <a:tab pos="1826999" algn="l"/>
                <a:tab pos="2285732" algn="l"/>
                <a:tab pos="2742880" algn="l"/>
                <a:tab pos="3198439" algn="l"/>
                <a:tab pos="3655585" algn="l"/>
                <a:tab pos="4114319" algn="l"/>
                <a:tab pos="4571466" algn="l"/>
                <a:tab pos="5027025" algn="l"/>
                <a:tab pos="5484172" algn="l"/>
                <a:tab pos="5941318" algn="l"/>
                <a:tab pos="6400052" algn="l"/>
                <a:tab pos="6855611" algn="l"/>
                <a:tab pos="7312758" algn="l"/>
                <a:tab pos="7769905" algn="l"/>
                <a:tab pos="8228638" algn="l"/>
                <a:tab pos="8684197" algn="l"/>
                <a:tab pos="9141344" algn="l"/>
              </a:tabLst>
            </a:pPr>
            <a:fld id="{BD08547F-CAED-0049-B993-3B4167F978A3}" type="slidenum">
              <a:rPr lang="en-GB" sz="1400">
                <a:solidFill>
                  <a:srgbClr val="000000"/>
                </a:solidFill>
                <a:latin typeface="Times New Roman" charset="0"/>
                <a:ea typeface="Lucida Sans Unicode" charset="0"/>
                <a:cs typeface="Lucida Sans Unicode" charset="0"/>
              </a:rPr>
              <a:pPr algn="r" defTabSz="482543">
                <a:lnSpc>
                  <a:spcPct val="90000"/>
                </a:lnSpc>
                <a:tabLst>
                  <a:tab pos="0" algn="l"/>
                  <a:tab pos="457146" algn="l"/>
                  <a:tab pos="912706" algn="l"/>
                  <a:tab pos="1369853" algn="l"/>
                  <a:tab pos="1826999" algn="l"/>
                  <a:tab pos="2285732" algn="l"/>
                  <a:tab pos="2742880" algn="l"/>
                  <a:tab pos="3198439" algn="l"/>
                  <a:tab pos="3655585" algn="l"/>
                  <a:tab pos="4114319" algn="l"/>
                  <a:tab pos="4571466" algn="l"/>
                  <a:tab pos="5027025" algn="l"/>
                  <a:tab pos="5484172" algn="l"/>
                  <a:tab pos="5941318" algn="l"/>
                  <a:tab pos="6400052" algn="l"/>
                  <a:tab pos="6855611" algn="l"/>
                  <a:tab pos="7312758" algn="l"/>
                  <a:tab pos="7769905" algn="l"/>
                  <a:tab pos="8228638" algn="l"/>
                  <a:tab pos="8684197" algn="l"/>
                  <a:tab pos="9141344" algn="l"/>
                </a:tabLst>
              </a:pPr>
              <a:t>57</a:t>
            </a:fld>
            <a:endParaRPr lang="en-GB" sz="1400" dirty="0">
              <a:solidFill>
                <a:srgbClr val="000000"/>
              </a:solidFill>
              <a:latin typeface="Times New Roman" charset="0"/>
              <a:ea typeface="Lucida Sans Unicode" charset="0"/>
              <a:cs typeface="Lucida Sans Unicode" charset="0"/>
            </a:endParaRPr>
          </a:p>
        </p:txBody>
      </p:sp>
      <p:sp>
        <p:nvSpPr>
          <p:cNvPr id="31748" name="Text Box 1"/>
          <p:cNvSpPr txBox="1">
            <a:spLocks noChangeArrowheads="1"/>
          </p:cNvSpPr>
          <p:nvPr/>
        </p:nvSpPr>
        <p:spPr bwMode="auto">
          <a:xfrm>
            <a:off x="1371601" y="763588"/>
            <a:ext cx="5029200" cy="3771900"/>
          </a:xfrm>
          <a:prstGeom prst="rect">
            <a:avLst/>
          </a:prstGeom>
          <a:solidFill>
            <a:srgbClr val="FFFFFF"/>
          </a:solidFill>
          <a:ln w="9360">
            <a:solidFill>
              <a:srgbClr val="000000"/>
            </a:solidFill>
            <a:miter lim="800000"/>
            <a:headEnd/>
            <a:tailEnd/>
          </a:ln>
        </p:spPr>
        <p:txBody>
          <a:bodyPr wrap="none" lIns="91422" tIns="45711" rIns="91422" bIns="45711" anchor="ctr">
            <a:prstTxWarp prst="textNoShape">
              <a:avLst/>
            </a:prstTxWarp>
          </a:bodyPr>
          <a:lstStyle/>
          <a:p>
            <a:pPr defTabSz="482543"/>
            <a:endParaRPr lang="en-US" sz="1900" dirty="0">
              <a:ea typeface="Lucida Sans Unicode" charset="0"/>
              <a:cs typeface="Lucida Sans Unicode" charset="0"/>
            </a:endParaRPr>
          </a:p>
        </p:txBody>
      </p:sp>
      <p:sp>
        <p:nvSpPr>
          <p:cNvPr id="31749" name="Rectangle 2"/>
          <p:cNvSpPr>
            <a:spLocks noGrp="1" noChangeArrowheads="1"/>
          </p:cNvSpPr>
          <p:nvPr>
            <p:ph type="body"/>
          </p:nvPr>
        </p:nvSpPr>
        <p:spPr>
          <a:xfrm>
            <a:off x="777876" y="4776789"/>
            <a:ext cx="6215063" cy="4525962"/>
          </a:xfrm>
          <a:noFill/>
          <a:ln>
            <a:solidFill>
              <a:srgbClr val="000000"/>
            </a:solidFill>
          </a:ln>
        </p:spPr>
        <p:txBody>
          <a:bodyPr wrap="none" lIns="91422" tIns="45711" rIns="91422" bIns="45711" anchor="ctr"/>
          <a:lstStyle/>
          <a:p>
            <a:pPr>
              <a:buFontTx/>
              <a:buChar char="-"/>
            </a:pPr>
            <a:r>
              <a:rPr lang="en-US" baseline="0" dirty="0" smtClean="0"/>
              <a:t>Drag and drop gadgets to create personalized dashboards</a:t>
            </a:r>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8"/>
          <p:cNvSpPr>
            <a:spLocks noGrp="1" noChangeArrowheads="1"/>
          </p:cNvSpPr>
          <p:nvPr>
            <p:ph type="sldNum" sz="quarter"/>
          </p:nvPr>
        </p:nvSpPr>
        <p:spPr>
          <a:noFill/>
        </p:spPr>
        <p:txBody>
          <a:bodyPr/>
          <a:lstStyle/>
          <a:p>
            <a:fld id="{26F9004B-AD44-544C-9D04-875516EAA910}" type="slidenum">
              <a:rPr lang="en-GB">
                <a:solidFill>
                  <a:prstClr val="black"/>
                </a:solidFill>
              </a:rPr>
              <a:pPr/>
              <a:t>58</a:t>
            </a:fld>
            <a:endParaRPr lang="en-GB">
              <a:solidFill>
                <a:prstClr val="black"/>
              </a:solidFill>
            </a:endParaRPr>
          </a:p>
        </p:txBody>
      </p:sp>
      <p:sp>
        <p:nvSpPr>
          <p:cNvPr id="31747" name="Rectangle 8"/>
          <p:cNvSpPr txBox="1">
            <a:spLocks noGrp="1" noChangeArrowheads="1"/>
          </p:cNvSpPr>
          <p:nvPr/>
        </p:nvSpPr>
        <p:spPr bwMode="auto">
          <a:xfrm>
            <a:off x="4398964" y="9555164"/>
            <a:ext cx="3368675" cy="501650"/>
          </a:xfrm>
          <a:prstGeom prst="rect">
            <a:avLst/>
          </a:prstGeom>
          <a:noFill/>
          <a:ln w="9525">
            <a:noFill/>
            <a:round/>
            <a:headEnd/>
            <a:tailEnd/>
          </a:ln>
        </p:spPr>
        <p:txBody>
          <a:bodyPr lIns="0" tIns="0" rIns="0" bIns="0" anchor="b">
            <a:prstTxWarp prst="textNoShape">
              <a:avLst/>
            </a:prstTxWarp>
          </a:bodyPr>
          <a:lstStyle/>
          <a:p>
            <a:pPr algn="r" defTabSz="482543" fontAlgn="auto">
              <a:lnSpc>
                <a:spcPct val="90000"/>
              </a:lnSpc>
              <a:spcBef>
                <a:spcPts val="0"/>
              </a:spcBef>
              <a:spcAft>
                <a:spcPts val="0"/>
              </a:spcAft>
              <a:tabLst>
                <a:tab pos="0" algn="l"/>
                <a:tab pos="457146" algn="l"/>
                <a:tab pos="912706" algn="l"/>
                <a:tab pos="1369853" algn="l"/>
                <a:tab pos="1826999" algn="l"/>
                <a:tab pos="2285732" algn="l"/>
                <a:tab pos="2742880" algn="l"/>
                <a:tab pos="3198439" algn="l"/>
                <a:tab pos="3655585" algn="l"/>
                <a:tab pos="4114319" algn="l"/>
                <a:tab pos="4571466" algn="l"/>
                <a:tab pos="5027025" algn="l"/>
                <a:tab pos="5484172" algn="l"/>
                <a:tab pos="5941318" algn="l"/>
                <a:tab pos="6400052" algn="l"/>
                <a:tab pos="6855611" algn="l"/>
                <a:tab pos="7312758" algn="l"/>
                <a:tab pos="7769905" algn="l"/>
                <a:tab pos="8228638" algn="l"/>
                <a:tab pos="8684197" algn="l"/>
                <a:tab pos="9141344" algn="l"/>
              </a:tabLst>
            </a:pPr>
            <a:fld id="{BD08547F-CAED-0049-B993-3B4167F978A3}" type="slidenum">
              <a:rPr lang="en-GB" sz="1400" b="0">
                <a:solidFill>
                  <a:srgbClr val="000000"/>
                </a:solidFill>
                <a:latin typeface="Times New Roman" charset="0"/>
                <a:ea typeface="Lucida Sans Unicode" charset="0"/>
                <a:cs typeface="Lucida Sans Unicode" charset="0"/>
              </a:rPr>
              <a:pPr algn="r" defTabSz="482543" fontAlgn="auto">
                <a:lnSpc>
                  <a:spcPct val="90000"/>
                </a:lnSpc>
                <a:spcBef>
                  <a:spcPts val="0"/>
                </a:spcBef>
                <a:spcAft>
                  <a:spcPts val="0"/>
                </a:spcAft>
                <a:tabLst>
                  <a:tab pos="0" algn="l"/>
                  <a:tab pos="457146" algn="l"/>
                  <a:tab pos="912706" algn="l"/>
                  <a:tab pos="1369853" algn="l"/>
                  <a:tab pos="1826999" algn="l"/>
                  <a:tab pos="2285732" algn="l"/>
                  <a:tab pos="2742880" algn="l"/>
                  <a:tab pos="3198439" algn="l"/>
                  <a:tab pos="3655585" algn="l"/>
                  <a:tab pos="4114319" algn="l"/>
                  <a:tab pos="4571466" algn="l"/>
                  <a:tab pos="5027025" algn="l"/>
                  <a:tab pos="5484172" algn="l"/>
                  <a:tab pos="5941318" algn="l"/>
                  <a:tab pos="6400052" algn="l"/>
                  <a:tab pos="6855611" algn="l"/>
                  <a:tab pos="7312758" algn="l"/>
                  <a:tab pos="7769905" algn="l"/>
                  <a:tab pos="8228638" algn="l"/>
                  <a:tab pos="8684197" algn="l"/>
                  <a:tab pos="9141344" algn="l"/>
                </a:tabLst>
              </a:pPr>
              <a:t>58</a:t>
            </a:fld>
            <a:endParaRPr lang="en-GB" sz="1400" b="0" dirty="0">
              <a:solidFill>
                <a:srgbClr val="000000"/>
              </a:solidFill>
              <a:latin typeface="Times New Roman" charset="0"/>
              <a:ea typeface="Lucida Sans Unicode" charset="0"/>
              <a:cs typeface="Lucida Sans Unicode" charset="0"/>
            </a:endParaRPr>
          </a:p>
        </p:txBody>
      </p:sp>
      <p:sp>
        <p:nvSpPr>
          <p:cNvPr id="31748" name="Text Box 1"/>
          <p:cNvSpPr txBox="1">
            <a:spLocks noChangeArrowheads="1"/>
          </p:cNvSpPr>
          <p:nvPr/>
        </p:nvSpPr>
        <p:spPr bwMode="auto">
          <a:xfrm>
            <a:off x="1371601" y="763588"/>
            <a:ext cx="5029200" cy="3771900"/>
          </a:xfrm>
          <a:prstGeom prst="rect">
            <a:avLst/>
          </a:prstGeom>
          <a:solidFill>
            <a:srgbClr val="FFFFFF"/>
          </a:solidFill>
          <a:ln w="9360">
            <a:solidFill>
              <a:srgbClr val="000000"/>
            </a:solidFill>
            <a:miter lim="800000"/>
            <a:headEnd/>
            <a:tailEnd/>
          </a:ln>
        </p:spPr>
        <p:txBody>
          <a:bodyPr wrap="none" lIns="91422" tIns="45711" rIns="91422" bIns="45711" anchor="ctr">
            <a:prstTxWarp prst="textNoShape">
              <a:avLst/>
            </a:prstTxWarp>
          </a:bodyPr>
          <a:lstStyle/>
          <a:p>
            <a:pPr defTabSz="482543" fontAlgn="auto">
              <a:spcBef>
                <a:spcPts val="0"/>
              </a:spcBef>
              <a:spcAft>
                <a:spcPts val="0"/>
              </a:spcAft>
            </a:pPr>
            <a:endParaRPr lang="en-US" sz="1900" b="0" dirty="0">
              <a:solidFill>
                <a:prstClr val="black"/>
              </a:solidFill>
              <a:latin typeface="Calibri"/>
              <a:ea typeface="Lucida Sans Unicode" charset="0"/>
              <a:cs typeface="Lucida Sans Unicode" charset="0"/>
            </a:endParaRPr>
          </a:p>
        </p:txBody>
      </p:sp>
      <p:sp>
        <p:nvSpPr>
          <p:cNvPr id="31749" name="Rectangle 2"/>
          <p:cNvSpPr>
            <a:spLocks noGrp="1" noChangeArrowheads="1"/>
          </p:cNvSpPr>
          <p:nvPr>
            <p:ph type="body"/>
          </p:nvPr>
        </p:nvSpPr>
        <p:spPr>
          <a:xfrm>
            <a:off x="777876" y="4776789"/>
            <a:ext cx="6215063" cy="4525962"/>
          </a:xfrm>
          <a:noFill/>
          <a:ln>
            <a:solidFill>
              <a:srgbClr val="000000"/>
            </a:solidFill>
          </a:ln>
        </p:spPr>
        <p:txBody>
          <a:bodyPr wrap="none" lIns="91422" tIns="45711" rIns="91422" bIns="45711" anchor="ct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idx="10"/>
          </p:nvPr>
        </p:nvSpPr>
        <p:spPr/>
        <p:txBody>
          <a:bodyPr/>
          <a:lstStyle/>
          <a:p>
            <a:pPr>
              <a:defRPr/>
            </a:pPr>
            <a:fld id="{4F7E1BA2-BFFF-B245-B80A-C338CDCA5F28}" type="slidenum">
              <a:rPr lang="en-GB" smtClean="0"/>
              <a:pPr>
                <a:defRPr/>
              </a:pPr>
              <a:t>59</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latin typeface="Times New Roman" pitchFamily="-1" charset="0"/>
                <a:ea typeface="ＭＳ Ｐゴシック" pitchFamily="-1" charset="-128"/>
                <a:cs typeface="ＭＳ Ｐゴシック" pitchFamily="-1" charset="-128"/>
              </a:rPr>
              <a:t>Update diagram</a:t>
            </a:r>
            <a:endParaRPr lang="en-US" baseline="0" dirty="0" smtClean="0">
              <a:latin typeface="Times New Roman" pitchFamily="-1" charset="0"/>
              <a:ea typeface="ＭＳ Ｐゴシック" pitchFamily="-1" charset="-128"/>
              <a:cs typeface="ＭＳ Ｐゴシック" pitchFamily="-1" charset="-128"/>
            </a:endParaRPr>
          </a:p>
          <a:p>
            <a:endParaRPr lang="en-US" dirty="0"/>
          </a:p>
        </p:txBody>
      </p:sp>
      <p:sp>
        <p:nvSpPr>
          <p:cNvPr id="4" name="Slide Number Placeholder 3"/>
          <p:cNvSpPr>
            <a:spLocks noGrp="1"/>
          </p:cNvSpPr>
          <p:nvPr>
            <p:ph type="sldNum" idx="10"/>
          </p:nvPr>
        </p:nvSpPr>
        <p:spPr/>
        <p:txBody>
          <a:bodyPr/>
          <a:lstStyle/>
          <a:p>
            <a:pPr>
              <a:defRPr/>
            </a:pPr>
            <a:fld id="{4F7E1BA2-BFFF-B245-B80A-C338CDCA5F28}" type="slidenum">
              <a:rPr lang="en-GB" smtClean="0"/>
              <a:pPr>
                <a:defRPr/>
              </a:pPr>
              <a:t>10</a:t>
            </a:fld>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idx="10"/>
          </p:nvPr>
        </p:nvSpPr>
        <p:spPr/>
        <p:txBody>
          <a:bodyPr/>
          <a:lstStyle/>
          <a:p>
            <a:pPr>
              <a:defRPr/>
            </a:pPr>
            <a:fld id="{4F7E1BA2-BFFF-B245-B80A-C338CDCA5F28}" type="slidenum">
              <a:rPr lang="en-GB" smtClean="0"/>
              <a:pPr>
                <a:defRPr/>
              </a:pPr>
              <a:t>60</a:t>
            </a:fld>
            <a:endParaRPr lang="en-GB"/>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cs typeface="ＭＳ Ｐゴシック"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9pPr>
          </a:lstStyle>
          <a:p>
            <a:pPr eaLnBrk="1"/>
            <a:fld id="{6AEB35E0-07FF-AD4C-A503-E220C87FCB75}" type="slidenum">
              <a:rPr lang="en-GB" sz="1400" b="0">
                <a:solidFill>
                  <a:srgbClr val="000000"/>
                </a:solidFill>
                <a:latin typeface="Times New Roman" charset="0"/>
                <a:cs typeface="Lucida Sans Unicode" charset="0"/>
              </a:rPr>
              <a:pPr eaLnBrk="1"/>
              <a:t>61</a:t>
            </a:fld>
            <a:endParaRPr lang="en-GB" sz="1400" b="0">
              <a:solidFill>
                <a:srgbClr val="000000"/>
              </a:solidFill>
              <a:latin typeface="Times New Roman" charset="0"/>
              <a:cs typeface="Lucida Sans Unicode" charset="0"/>
            </a:endParaRPr>
          </a:p>
        </p:txBody>
      </p:sp>
      <p:sp>
        <p:nvSpPr>
          <p:cNvPr id="72707" name="Text Box 1"/>
          <p:cNvSpPr txBox="1">
            <a:spLocks noChangeArrowheads="1"/>
          </p:cNvSpPr>
          <p:nvPr/>
        </p:nvSpPr>
        <p:spPr bwMode="auto">
          <a:xfrm>
            <a:off x="4398963" y="9555163"/>
            <a:ext cx="336867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hangingPunc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400" b="1">
                <a:solidFill>
                  <a:schemeClr val="bg1"/>
                </a:solidFill>
                <a:latin typeface="Arial" charset="0"/>
                <a:ea typeface="ＭＳ Ｐゴシック" charset="0"/>
                <a:cs typeface="ＭＳ Ｐゴシック" charset="0"/>
              </a:defRPr>
            </a:lvl1pPr>
            <a:lvl2pPr marL="742950" indent="-285750" eaLnBrk="0" hangingPunc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400" b="1">
                <a:solidFill>
                  <a:schemeClr val="bg1"/>
                </a:solidFill>
                <a:latin typeface="Arial" charset="0"/>
                <a:ea typeface="ＭＳ Ｐゴシック" charset="0"/>
              </a:defRPr>
            </a:lvl2pPr>
            <a:lvl3pPr marL="1143000" indent="-228600" eaLnBrk="0" hangingPunc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400" b="1">
                <a:solidFill>
                  <a:schemeClr val="bg1"/>
                </a:solidFill>
                <a:latin typeface="Arial" charset="0"/>
                <a:ea typeface="ＭＳ Ｐゴシック" charset="0"/>
              </a:defRPr>
            </a:lvl3pPr>
            <a:lvl4pPr marL="1600200" indent="-228600" eaLnBrk="0" hangingPunc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400" b="1">
                <a:solidFill>
                  <a:schemeClr val="bg1"/>
                </a:solidFill>
                <a:latin typeface="Arial" charset="0"/>
                <a:ea typeface="ＭＳ Ｐゴシック" charset="0"/>
              </a:defRPr>
            </a:lvl4pPr>
            <a:lvl5pPr marL="2057400" indent="-228600" eaLnBrk="0" hangingPunct="0">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400" b="1">
                <a:solidFill>
                  <a:schemeClr val="bg1"/>
                </a:solidFill>
                <a:latin typeface="Arial" charset="0"/>
                <a:ea typeface="ＭＳ Ｐゴシック" charset="0"/>
              </a:defRPr>
            </a:lvl5pPr>
            <a:lvl6pPr marL="2514600" indent="-228600" eaLnBrk="0" fontAlgn="base" hangingPunct="0">
              <a:spcBef>
                <a:spcPct val="0"/>
              </a:spcBef>
              <a:spcAft>
                <a:spcPct val="0"/>
              </a:spcAft>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tabLst>
                <a:tab pos="0" algn="l"/>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defRPr sz="2400" b="1">
                <a:solidFill>
                  <a:schemeClr val="bg1"/>
                </a:solidFill>
                <a:latin typeface="Arial" charset="0"/>
                <a:ea typeface="ＭＳ Ｐゴシック" charset="0"/>
              </a:defRPr>
            </a:lvl9pPr>
          </a:lstStyle>
          <a:p>
            <a:pPr algn="r" eaLnBrk="1">
              <a:lnSpc>
                <a:spcPct val="90000"/>
              </a:lnSpc>
              <a:buClr>
                <a:srgbClr val="000000"/>
              </a:buClr>
              <a:buSzPct val="45000"/>
              <a:buFont typeface="StarSymbol" charset="0"/>
              <a:buNone/>
            </a:pPr>
            <a:fld id="{03B0C687-6F4E-0942-90D7-F5F05BFBC2B5}" type="slidenum">
              <a:rPr lang="en-GB" sz="1400">
                <a:solidFill>
                  <a:srgbClr val="000000"/>
                </a:solidFill>
                <a:latin typeface="Times New Roman" charset="0"/>
                <a:cs typeface="Lucida Sans Unicode" charset="0"/>
              </a:rPr>
              <a:pPr algn="r" eaLnBrk="1">
                <a:lnSpc>
                  <a:spcPct val="90000"/>
                </a:lnSpc>
                <a:buClr>
                  <a:srgbClr val="000000"/>
                </a:buClr>
                <a:buSzPct val="45000"/>
                <a:buFont typeface="StarSymbol" charset="0"/>
                <a:buNone/>
              </a:pPr>
              <a:t>61</a:t>
            </a:fld>
            <a:endParaRPr lang="en-GB" sz="1400">
              <a:solidFill>
                <a:srgbClr val="000000"/>
              </a:solidFill>
              <a:latin typeface="Times New Roman" charset="0"/>
              <a:cs typeface="Lucida Sans Unicode" charset="0"/>
            </a:endParaRPr>
          </a:p>
        </p:txBody>
      </p:sp>
      <p:sp>
        <p:nvSpPr>
          <p:cNvPr id="72708" name="Text Box 2"/>
          <p:cNvSpPr txBox="1">
            <a:spLocks noChangeArrowheads="1"/>
          </p:cNvSpPr>
          <p:nvPr/>
        </p:nvSpPr>
        <p:spPr bwMode="auto">
          <a:xfrm>
            <a:off x="1371600" y="763588"/>
            <a:ext cx="5029200" cy="3771900"/>
          </a:xfrm>
          <a:prstGeom prst="rect">
            <a:avLst/>
          </a:prstGeom>
          <a:solidFill>
            <a:srgbClr val="FFFFFF"/>
          </a:solidFill>
          <a:ln w="9360">
            <a:solidFill>
              <a:srgbClr val="000000"/>
            </a:solidFill>
            <a:miter lim="800000"/>
            <a:headEnd/>
            <a:tailEnd/>
          </a:ln>
        </p:spPr>
        <p:txBody>
          <a:bodyPr wrap="none" lIns="91429" tIns="45715" rIns="91429" bIns="45715" anchor="ctr"/>
          <a:lstStyle>
            <a:lvl1pPr eaLnBrk="0" hangingPunct="0">
              <a:defRPr sz="2400" b="1">
                <a:solidFill>
                  <a:schemeClr val="bg1"/>
                </a:solidFill>
                <a:latin typeface="Arial" charset="0"/>
                <a:ea typeface="ＭＳ Ｐゴシック" charset="0"/>
                <a:cs typeface="ＭＳ Ｐゴシック" charset="0"/>
              </a:defRPr>
            </a:lvl1pPr>
            <a:lvl2pPr marL="742950" indent="-285750" eaLnBrk="0" hangingPunct="0">
              <a:defRPr sz="2400" b="1">
                <a:solidFill>
                  <a:schemeClr val="bg1"/>
                </a:solidFill>
                <a:latin typeface="Arial" charset="0"/>
                <a:ea typeface="ＭＳ Ｐゴシック" charset="0"/>
              </a:defRPr>
            </a:lvl2pPr>
            <a:lvl3pPr marL="1143000" indent="-228600" eaLnBrk="0" hangingPunct="0">
              <a:defRPr sz="2400" b="1">
                <a:solidFill>
                  <a:schemeClr val="bg1"/>
                </a:solidFill>
                <a:latin typeface="Arial" charset="0"/>
                <a:ea typeface="ＭＳ Ｐゴシック" charset="0"/>
              </a:defRPr>
            </a:lvl3pPr>
            <a:lvl4pPr marL="1600200" indent="-228600" eaLnBrk="0" hangingPunct="0">
              <a:defRPr sz="2400" b="1">
                <a:solidFill>
                  <a:schemeClr val="bg1"/>
                </a:solidFill>
                <a:latin typeface="Arial" charset="0"/>
                <a:ea typeface="ＭＳ Ｐゴシック" charset="0"/>
              </a:defRPr>
            </a:lvl4pPr>
            <a:lvl5pPr marL="2057400" indent="-228600" eaLnBrk="0" hangingPunct="0">
              <a:defRPr sz="2400" b="1">
                <a:solidFill>
                  <a:schemeClr val="bg1"/>
                </a:solidFill>
                <a:latin typeface="Arial" charset="0"/>
                <a:ea typeface="ＭＳ Ｐゴシック" charset="0"/>
              </a:defRPr>
            </a:lvl5pPr>
            <a:lvl6pPr marL="2514600" indent="-228600" eaLnBrk="0" fontAlgn="base" hangingPunct="0">
              <a:spcBef>
                <a:spcPct val="0"/>
              </a:spcBef>
              <a:spcAft>
                <a:spcPct val="0"/>
              </a:spcAf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defRPr sz="2400" b="1">
                <a:solidFill>
                  <a:schemeClr val="bg1"/>
                </a:solidFill>
                <a:latin typeface="Arial" charset="0"/>
                <a:ea typeface="ＭＳ Ｐゴシック" charset="0"/>
              </a:defRPr>
            </a:lvl9pPr>
          </a:lstStyle>
          <a:p>
            <a:pPr eaLnBrk="1">
              <a:lnSpc>
                <a:spcPct val="81000"/>
              </a:lnSpc>
              <a:buClr>
                <a:srgbClr val="000000"/>
              </a:buClr>
              <a:buSzPct val="45000"/>
              <a:buFont typeface="StarSymbol" charset="0"/>
              <a:buNone/>
            </a:pPr>
            <a:endParaRPr lang="en-US" sz="1800"/>
          </a:p>
        </p:txBody>
      </p:sp>
      <p:sp>
        <p:nvSpPr>
          <p:cNvPr id="72709" name="Text Box 3"/>
          <p:cNvSpPr>
            <a:spLocks noGrp="1" noChangeArrowheads="1"/>
          </p:cNvSpPr>
          <p:nvPr>
            <p:ph type="body"/>
          </p:nvPr>
        </p:nvSpPr>
        <p:spPr>
          <a:xfrm>
            <a:off x="777875" y="4776788"/>
            <a:ext cx="6210300"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latin typeface="Times New Roman" charset="0"/>
              <a:ea typeface="ＭＳ Ｐゴシック" charset="0"/>
              <a:cs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endParaRPr lang="en-US" dirty="0"/>
          </a:p>
        </p:txBody>
      </p:sp>
      <p:sp>
        <p:nvSpPr>
          <p:cNvPr id="4" name="Slide Number Placeholder 3"/>
          <p:cNvSpPr>
            <a:spLocks noGrp="1"/>
          </p:cNvSpPr>
          <p:nvPr>
            <p:ph type="sldNum" idx="10"/>
          </p:nvPr>
        </p:nvSpPr>
        <p:spPr/>
        <p:txBody>
          <a:bodyPr/>
          <a:lstStyle/>
          <a:p>
            <a:fld id="{EBC2B997-96A0-8F42-9980-21D70424DABE}" type="slidenum">
              <a:rPr lang="en-GB" smtClean="0"/>
              <a:pPr/>
              <a:t>12</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endParaRPr lang="en-US" dirty="0"/>
          </a:p>
        </p:txBody>
      </p:sp>
      <p:sp>
        <p:nvSpPr>
          <p:cNvPr id="4" name="Slide Number Placeholder 3"/>
          <p:cNvSpPr>
            <a:spLocks noGrp="1"/>
          </p:cNvSpPr>
          <p:nvPr>
            <p:ph type="sldNum" idx="10"/>
          </p:nvPr>
        </p:nvSpPr>
        <p:spPr/>
        <p:txBody>
          <a:bodyPr/>
          <a:lstStyle/>
          <a:p>
            <a:fld id="{EBC2B997-96A0-8F42-9980-21D70424DABE}" type="slidenum">
              <a:rPr lang="en-GB" smtClean="0"/>
              <a:pPr/>
              <a:t>13</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a:p>
        </p:txBody>
      </p:sp>
      <p:sp>
        <p:nvSpPr>
          <p:cNvPr id="4" name="Slide Number Placeholder 3"/>
          <p:cNvSpPr>
            <a:spLocks noGrp="1"/>
          </p:cNvSpPr>
          <p:nvPr>
            <p:ph type="sldNum" idx="10"/>
          </p:nvPr>
        </p:nvSpPr>
        <p:spPr/>
        <p:txBody>
          <a:bodyPr/>
          <a:lstStyle/>
          <a:p>
            <a:pPr>
              <a:defRPr/>
            </a:pPr>
            <a:fld id="{4F7E1BA2-BFFF-B245-B80A-C338CDCA5F28}" type="slidenum">
              <a:rPr lang="en-GB" smtClean="0"/>
              <a:pPr>
                <a:defRPr/>
              </a:pPr>
              <a:t>14</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cs typeface="ＭＳ Ｐゴシック"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9pPr>
          </a:lstStyle>
          <a:p>
            <a:pPr eaLnBrk="1"/>
            <a:fld id="{CFD13008-1BA1-8942-B49A-25A6CD858AB2}" type="slidenum">
              <a:rPr lang="en-US" sz="1400" b="0">
                <a:solidFill>
                  <a:srgbClr val="000000"/>
                </a:solidFill>
                <a:latin typeface="Times New Roman" charset="0"/>
                <a:cs typeface="Lucida Sans Unicode" charset="0"/>
              </a:rPr>
              <a:pPr eaLnBrk="1"/>
              <a:t>16</a:t>
            </a:fld>
            <a:endParaRPr lang="en-US" sz="1400" b="0">
              <a:solidFill>
                <a:srgbClr val="000000"/>
              </a:solidFill>
              <a:latin typeface="Times New Roman" charset="0"/>
              <a:cs typeface="Lucida Sans Unicode" charset="0"/>
            </a:endParaRPr>
          </a:p>
        </p:txBody>
      </p:sp>
      <p:sp>
        <p:nvSpPr>
          <p:cNvPr id="26627" name="Text Box 1"/>
          <p:cNvSpPr txBox="1">
            <a:spLocks noChangeArrowheads="1"/>
          </p:cNvSpPr>
          <p:nvPr/>
        </p:nvSpPr>
        <p:spPr bwMode="auto">
          <a:xfrm>
            <a:off x="4398963" y="9555163"/>
            <a:ext cx="336867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hangingPunct="0">
              <a:tabLst>
                <a:tab pos="722313" algn="l"/>
                <a:tab pos="1446213" algn="l"/>
                <a:tab pos="2170113" algn="l"/>
                <a:tab pos="2894013" algn="l"/>
              </a:tabLst>
              <a:defRPr sz="2400" b="1">
                <a:solidFill>
                  <a:schemeClr val="bg1"/>
                </a:solidFill>
                <a:latin typeface="Arial" charset="0"/>
                <a:ea typeface="ＭＳ Ｐゴシック" charset="0"/>
                <a:cs typeface="ＭＳ Ｐゴシック" charset="0"/>
              </a:defRPr>
            </a:lvl1pPr>
            <a:lvl2pPr marL="742950" indent="-285750" eaLnBrk="0" hangingPunct="0">
              <a:tabLst>
                <a:tab pos="722313" algn="l"/>
                <a:tab pos="1446213" algn="l"/>
                <a:tab pos="2170113" algn="l"/>
                <a:tab pos="2894013" algn="l"/>
              </a:tabLst>
              <a:defRPr sz="2400" b="1">
                <a:solidFill>
                  <a:schemeClr val="bg1"/>
                </a:solidFill>
                <a:latin typeface="Arial" charset="0"/>
                <a:ea typeface="ＭＳ Ｐゴシック" charset="0"/>
              </a:defRPr>
            </a:lvl2pPr>
            <a:lvl3pPr marL="1143000" indent="-228600" eaLnBrk="0" hangingPunct="0">
              <a:tabLst>
                <a:tab pos="722313" algn="l"/>
                <a:tab pos="1446213" algn="l"/>
                <a:tab pos="2170113" algn="l"/>
                <a:tab pos="2894013" algn="l"/>
              </a:tabLst>
              <a:defRPr sz="2400" b="1">
                <a:solidFill>
                  <a:schemeClr val="bg1"/>
                </a:solidFill>
                <a:latin typeface="Arial" charset="0"/>
                <a:ea typeface="ＭＳ Ｐゴシック" charset="0"/>
              </a:defRPr>
            </a:lvl3pPr>
            <a:lvl4pPr marL="1600200" indent="-228600" eaLnBrk="0" hangingPunct="0">
              <a:tabLst>
                <a:tab pos="722313" algn="l"/>
                <a:tab pos="1446213" algn="l"/>
                <a:tab pos="2170113" algn="l"/>
                <a:tab pos="2894013" algn="l"/>
              </a:tabLst>
              <a:defRPr sz="2400" b="1">
                <a:solidFill>
                  <a:schemeClr val="bg1"/>
                </a:solidFill>
                <a:latin typeface="Arial" charset="0"/>
                <a:ea typeface="ＭＳ Ｐゴシック" charset="0"/>
              </a:defRPr>
            </a:lvl4pPr>
            <a:lvl5pPr marL="2057400" indent="-228600" eaLnBrk="0" hangingPunct="0">
              <a:tabLst>
                <a:tab pos="722313" algn="l"/>
                <a:tab pos="1446213" algn="l"/>
                <a:tab pos="2170113" algn="l"/>
                <a:tab pos="2894013" algn="l"/>
              </a:tabLst>
              <a:defRPr sz="2400" b="1">
                <a:solidFill>
                  <a:schemeClr val="bg1"/>
                </a:solidFill>
                <a:latin typeface="Arial" charset="0"/>
                <a:ea typeface="ＭＳ Ｐゴシック" charset="0"/>
              </a:defRPr>
            </a:lvl5pPr>
            <a:lvl6pPr marL="2514600" indent="-228600" eaLnBrk="0" fontAlgn="base" hangingPunct="0">
              <a:spcBef>
                <a:spcPct val="0"/>
              </a:spcBef>
              <a:spcAft>
                <a:spcPct val="0"/>
              </a:spcAft>
              <a:tabLst>
                <a:tab pos="722313" algn="l"/>
                <a:tab pos="1446213" algn="l"/>
                <a:tab pos="2170113" algn="l"/>
                <a:tab pos="2894013" algn="l"/>
              </a:tabLs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tabLst>
                <a:tab pos="722313" algn="l"/>
                <a:tab pos="1446213" algn="l"/>
                <a:tab pos="2170113" algn="l"/>
                <a:tab pos="2894013" algn="l"/>
              </a:tabLs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tabLst>
                <a:tab pos="722313" algn="l"/>
                <a:tab pos="1446213" algn="l"/>
                <a:tab pos="2170113" algn="l"/>
                <a:tab pos="2894013" algn="l"/>
              </a:tabLs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tabLst>
                <a:tab pos="722313" algn="l"/>
                <a:tab pos="1446213" algn="l"/>
                <a:tab pos="2170113" algn="l"/>
                <a:tab pos="2894013" algn="l"/>
              </a:tabLst>
              <a:defRPr sz="2400" b="1">
                <a:solidFill>
                  <a:schemeClr val="bg1"/>
                </a:solidFill>
                <a:latin typeface="Arial" charset="0"/>
                <a:ea typeface="ＭＳ Ｐゴシック" charset="0"/>
              </a:defRPr>
            </a:lvl9pPr>
          </a:lstStyle>
          <a:p>
            <a:pPr algn="r" eaLnBrk="1">
              <a:lnSpc>
                <a:spcPct val="90000"/>
              </a:lnSpc>
              <a:buClr>
                <a:srgbClr val="000000"/>
              </a:buClr>
              <a:buSzPct val="45000"/>
              <a:buFont typeface="StarSymbol" charset="0"/>
              <a:buNone/>
            </a:pPr>
            <a:fld id="{106BBA52-4352-C04F-A559-8C7901D851DC}" type="slidenum">
              <a:rPr lang="en-US" sz="1400">
                <a:solidFill>
                  <a:srgbClr val="000000"/>
                </a:solidFill>
                <a:latin typeface="Times New Roman" charset="0"/>
              </a:rPr>
              <a:pPr algn="r" eaLnBrk="1">
                <a:lnSpc>
                  <a:spcPct val="90000"/>
                </a:lnSpc>
                <a:buClr>
                  <a:srgbClr val="000000"/>
                </a:buClr>
                <a:buSzPct val="45000"/>
                <a:buFont typeface="StarSymbol" charset="0"/>
                <a:buNone/>
              </a:pPr>
              <a:t>16</a:t>
            </a:fld>
            <a:endParaRPr lang="en-US" sz="1400">
              <a:solidFill>
                <a:srgbClr val="000000"/>
              </a:solidFill>
              <a:latin typeface="Times New Roman" charset="0"/>
            </a:endParaRPr>
          </a:p>
        </p:txBody>
      </p:sp>
      <p:sp>
        <p:nvSpPr>
          <p:cNvPr id="26628" name="Text Box 2"/>
          <p:cNvSpPr txBox="1">
            <a:spLocks noChangeArrowheads="1"/>
          </p:cNvSpPr>
          <p:nvPr/>
        </p:nvSpPr>
        <p:spPr bwMode="auto">
          <a:xfrm>
            <a:off x="1446213" y="763588"/>
            <a:ext cx="4878387" cy="3770312"/>
          </a:xfrm>
          <a:prstGeom prst="rect">
            <a:avLst/>
          </a:prstGeom>
          <a:solidFill>
            <a:srgbClr val="FFFFFF"/>
          </a:solidFill>
          <a:ln w="9525">
            <a:solidFill>
              <a:srgbClr val="000000"/>
            </a:solidFill>
            <a:miter lim="800000"/>
            <a:headEnd/>
            <a:tailEnd/>
          </a:ln>
        </p:spPr>
        <p:txBody>
          <a:bodyPr wrap="none" lIns="91429" tIns="45715" rIns="91429" bIns="45715" anchor="ctr"/>
          <a:lstStyle>
            <a:lvl1pPr eaLnBrk="0" hangingPunct="0">
              <a:defRPr sz="2400" b="1">
                <a:solidFill>
                  <a:schemeClr val="bg1"/>
                </a:solidFill>
                <a:latin typeface="Arial" charset="0"/>
                <a:ea typeface="ＭＳ Ｐゴシック" charset="0"/>
                <a:cs typeface="ＭＳ Ｐゴシック" charset="0"/>
              </a:defRPr>
            </a:lvl1pPr>
            <a:lvl2pPr marL="742950" indent="-285750" eaLnBrk="0" hangingPunct="0">
              <a:defRPr sz="2400" b="1">
                <a:solidFill>
                  <a:schemeClr val="bg1"/>
                </a:solidFill>
                <a:latin typeface="Arial" charset="0"/>
                <a:ea typeface="ＭＳ Ｐゴシック" charset="0"/>
              </a:defRPr>
            </a:lvl2pPr>
            <a:lvl3pPr marL="1143000" indent="-228600" eaLnBrk="0" hangingPunct="0">
              <a:defRPr sz="2400" b="1">
                <a:solidFill>
                  <a:schemeClr val="bg1"/>
                </a:solidFill>
                <a:latin typeface="Arial" charset="0"/>
                <a:ea typeface="ＭＳ Ｐゴシック" charset="0"/>
              </a:defRPr>
            </a:lvl3pPr>
            <a:lvl4pPr marL="1600200" indent="-228600" eaLnBrk="0" hangingPunct="0">
              <a:defRPr sz="2400" b="1">
                <a:solidFill>
                  <a:schemeClr val="bg1"/>
                </a:solidFill>
                <a:latin typeface="Arial" charset="0"/>
                <a:ea typeface="ＭＳ Ｐゴシック" charset="0"/>
              </a:defRPr>
            </a:lvl4pPr>
            <a:lvl5pPr marL="2057400" indent="-228600" eaLnBrk="0" hangingPunct="0">
              <a:defRPr sz="2400" b="1">
                <a:solidFill>
                  <a:schemeClr val="bg1"/>
                </a:solidFill>
                <a:latin typeface="Arial" charset="0"/>
                <a:ea typeface="ＭＳ Ｐゴシック" charset="0"/>
              </a:defRPr>
            </a:lvl5pPr>
            <a:lvl6pPr marL="2514600" indent="-228600" eaLnBrk="0" fontAlgn="base" hangingPunct="0">
              <a:spcBef>
                <a:spcPct val="0"/>
              </a:spcBef>
              <a:spcAft>
                <a:spcPct val="0"/>
              </a:spcAf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defRPr sz="2400" b="1">
                <a:solidFill>
                  <a:schemeClr val="bg1"/>
                </a:solidFill>
                <a:latin typeface="Arial" charset="0"/>
                <a:ea typeface="ＭＳ Ｐゴシック" charset="0"/>
              </a:defRPr>
            </a:lvl9pPr>
          </a:lstStyle>
          <a:p>
            <a:pPr eaLnBrk="1">
              <a:lnSpc>
                <a:spcPct val="81000"/>
              </a:lnSpc>
              <a:buClr>
                <a:srgbClr val="000000"/>
              </a:buClr>
              <a:buSzPct val="45000"/>
              <a:buFont typeface="StarSymbol" charset="0"/>
              <a:buNone/>
            </a:pPr>
            <a:endParaRPr lang="en-US" sz="1800"/>
          </a:p>
        </p:txBody>
      </p:sp>
      <p:sp>
        <p:nvSpPr>
          <p:cNvPr id="26629" name="Text Box 3"/>
          <p:cNvSpPr>
            <a:spLocks noGrp="1" noChangeArrowheads="1"/>
          </p:cNvSpPr>
          <p:nvPr>
            <p:ph type="body"/>
          </p:nvPr>
        </p:nvSpPr>
        <p:spPr>
          <a:xfrm>
            <a:off x="777875" y="4776788"/>
            <a:ext cx="6213475" cy="4525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FontTx/>
              <a:buChar char="-"/>
            </a:pPr>
            <a:endParaRPr lang="en-US" dirty="0" smtClean="0">
              <a:latin typeface="Times New Roman" pitchFamily="-1" charset="0"/>
              <a:ea typeface="ＭＳ Ｐゴシック" pitchFamily="-1" charset="-128"/>
              <a:cs typeface="ＭＳ Ｐゴシック" pitchFamily="-1" charset="-128"/>
            </a:endParaRPr>
          </a:p>
          <a:p>
            <a:r>
              <a:rPr lang="en-US" dirty="0" smtClean="0">
                <a:latin typeface="Times New Roman" pitchFamily="-1" charset="0"/>
                <a:ea typeface="ＭＳ Ｐゴシック" pitchFamily="-1" charset="-128"/>
                <a:cs typeface="ＭＳ Ｐゴシック" pitchFamily="-1" charset="-128"/>
              </a:rPr>
              <a:t>A common use case scenario for a UXP is building a social intranet. A secure enterprise intranet starts with a portal foundation, to integrate apps and content in a single dashboard for users; this dashboard view is customized based on what apps, content and information the user has permission to access.</a:t>
            </a:r>
          </a:p>
          <a:p>
            <a:r>
              <a:rPr lang="en-US" dirty="0" smtClean="0">
                <a:latin typeface="Times New Roman" pitchFamily="-1" charset="0"/>
                <a:ea typeface="ＭＳ Ｐゴシック" pitchFamily="-1" charset="-128"/>
                <a:cs typeface="ＭＳ Ｐゴシック" pitchFamily="-1" charset="-128"/>
              </a:rPr>
              <a:t>A social intranet goes beyond a traditional portal to deliver a more interactive and productive user experience. Connect users and teams, activity streams, share calendars, documents and other resources, collaborate in group workspaces and much more.</a:t>
            </a:r>
          </a:p>
          <a:p>
            <a:r>
              <a:rPr lang="en-US" dirty="0" smtClean="0">
                <a:latin typeface="Times New Roman" charset="0"/>
                <a:ea typeface="ＭＳ Ｐゴシック" charset="0"/>
                <a:cs typeface="ＭＳ Ｐゴシック" charset="0"/>
              </a:rPr>
              <a:t>A </a:t>
            </a:r>
            <a:r>
              <a:rPr lang="en-US" dirty="0">
                <a:latin typeface="Times New Roman" charset="0"/>
                <a:ea typeface="ＭＳ Ｐゴシック" charset="0"/>
                <a:cs typeface="ＭＳ Ｐゴシック" charset="0"/>
              </a:rPr>
              <a:t>social intranet goes beyond a traditional portal to deliver a more interactive and productive user experience. Connect users and teams, activity streams, share calendars, documents and other resources, collaborate in group workspaces and much more.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gradFill flip="none" rotWithShape="1">
          <a:gsLst>
            <a:gs pos="18000">
              <a:schemeClr val="bg2"/>
            </a:gs>
            <a:gs pos="69000">
              <a:schemeClr val="bg2">
                <a:lumMod val="9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 name="Image 5" descr="logo.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02113" y="6324600"/>
            <a:ext cx="739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Connecteur droit 16"/>
          <p:cNvCxnSpPr/>
          <p:nvPr userDrawn="1"/>
        </p:nvCxnSpPr>
        <p:spPr>
          <a:xfrm>
            <a:off x="0" y="2286000"/>
            <a:ext cx="685800" cy="0"/>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 name="Connecteur droit 20"/>
          <p:cNvCxnSpPr/>
          <p:nvPr userDrawn="1"/>
        </p:nvCxnSpPr>
        <p:spPr>
          <a:xfrm flipV="1">
            <a:off x="685800" y="1828800"/>
            <a:ext cx="0" cy="914400"/>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 name="Connecteur droit 7"/>
          <p:cNvCxnSpPr/>
          <p:nvPr userDrawn="1"/>
        </p:nvCxnSpPr>
        <p:spPr>
          <a:xfrm flipH="1">
            <a:off x="8458200" y="2286000"/>
            <a:ext cx="685800" cy="0"/>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 name="Connecteur droit 8"/>
          <p:cNvCxnSpPr/>
          <p:nvPr userDrawn="1"/>
        </p:nvCxnSpPr>
        <p:spPr>
          <a:xfrm flipV="1">
            <a:off x="8458200" y="1828800"/>
            <a:ext cx="0" cy="914400"/>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sp>
        <p:nvSpPr>
          <p:cNvPr id="8" name="Text Placeholder 7"/>
          <p:cNvSpPr>
            <a:spLocks noGrp="1"/>
          </p:cNvSpPr>
          <p:nvPr>
            <p:ph type="body" sz="quarter" idx="10" hasCustomPrompt="1"/>
          </p:nvPr>
        </p:nvSpPr>
        <p:spPr>
          <a:xfrm>
            <a:off x="777240" y="1600200"/>
            <a:ext cx="7589520" cy="685800"/>
          </a:xfrm>
        </p:spPr>
        <p:txBody>
          <a:bodyPr anchor="b"/>
          <a:lstStyle>
            <a:lvl1pPr>
              <a:buNone/>
              <a:defRPr sz="3600" b="0">
                <a:solidFill>
                  <a:schemeClr val="tx1">
                    <a:lumMod val="75000"/>
                    <a:lumOff val="25000"/>
                  </a:schemeClr>
                </a:solidFill>
                <a:latin typeface="Arial"/>
                <a:cs typeface="Arial"/>
              </a:defRPr>
            </a:lvl1pPr>
            <a:lvl2pPr>
              <a:buNone/>
              <a:defRPr/>
            </a:lvl2pPr>
            <a:lvl3pPr>
              <a:buNone/>
              <a:defRPr/>
            </a:lvl3pPr>
            <a:lvl4pPr>
              <a:buNone/>
              <a:defRPr/>
            </a:lvl4pPr>
            <a:lvl5pPr>
              <a:buNone/>
              <a:defRPr/>
            </a:lvl5pPr>
          </a:lstStyle>
          <a:p>
            <a:pPr lvl="0"/>
            <a:r>
              <a:rPr lang="en-US" noProof="0" dirty="0" smtClean="0"/>
              <a:t>Click to edit title</a:t>
            </a:r>
          </a:p>
        </p:txBody>
      </p:sp>
      <p:sp>
        <p:nvSpPr>
          <p:cNvPr id="9" name="Text Placeholder 7"/>
          <p:cNvSpPr>
            <a:spLocks noGrp="1"/>
          </p:cNvSpPr>
          <p:nvPr>
            <p:ph type="body" sz="quarter" idx="11" hasCustomPrompt="1"/>
          </p:nvPr>
        </p:nvSpPr>
        <p:spPr>
          <a:xfrm>
            <a:off x="777240" y="2286000"/>
            <a:ext cx="7589520" cy="685800"/>
          </a:xfrm>
        </p:spPr>
        <p:txBody>
          <a:bodyPr anchor="t"/>
          <a:lstStyle>
            <a:lvl1pPr marL="0" indent="0">
              <a:buNone/>
              <a:defRPr sz="2000" b="0" cap="all" spc="300">
                <a:solidFill>
                  <a:schemeClr val="bg2">
                    <a:lumMod val="50000"/>
                  </a:schemeClr>
                </a:solidFill>
                <a:latin typeface="Arial"/>
                <a:cs typeface="Arial"/>
              </a:defRPr>
            </a:lvl1pPr>
            <a:lvl2pPr>
              <a:buNone/>
              <a:defRPr/>
            </a:lvl2pPr>
            <a:lvl3pPr>
              <a:buNone/>
              <a:defRPr/>
            </a:lvl3pPr>
            <a:lvl4pPr>
              <a:buNone/>
              <a:defRPr/>
            </a:lvl4pPr>
            <a:lvl5pPr>
              <a:buNone/>
              <a:defRPr/>
            </a:lvl5pPr>
          </a:lstStyle>
          <a:p>
            <a:pPr lvl="0"/>
            <a:r>
              <a:rPr lang="en-US" dirty="0" smtClean="0"/>
              <a:t>Click to edit subtitle</a:t>
            </a:r>
          </a:p>
        </p:txBody>
      </p:sp>
      <p:sp>
        <p:nvSpPr>
          <p:cNvPr id="12" name="Text Placeholder 7"/>
          <p:cNvSpPr>
            <a:spLocks noGrp="1"/>
          </p:cNvSpPr>
          <p:nvPr>
            <p:ph type="body" sz="quarter" idx="13" hasCustomPrompt="1"/>
          </p:nvPr>
        </p:nvSpPr>
        <p:spPr>
          <a:xfrm>
            <a:off x="792480" y="4495800"/>
            <a:ext cx="7589520" cy="685800"/>
          </a:xfrm>
        </p:spPr>
        <p:txBody>
          <a:bodyPr anchor="t"/>
          <a:lstStyle>
            <a:lvl1pPr algn="r">
              <a:buNone/>
              <a:defRPr sz="1400" b="0" cap="all" spc="300">
                <a:solidFill>
                  <a:schemeClr val="bg2">
                    <a:lumMod val="50000"/>
                  </a:schemeClr>
                </a:solidFill>
                <a:latin typeface="Arial"/>
                <a:cs typeface="Arial"/>
              </a:defRPr>
            </a:lvl1pPr>
            <a:lvl2pPr>
              <a:buNone/>
              <a:defRPr/>
            </a:lvl2pPr>
            <a:lvl3pPr>
              <a:buNone/>
              <a:defRPr/>
            </a:lvl3pPr>
            <a:lvl4pPr>
              <a:buNone/>
              <a:defRPr/>
            </a:lvl4pPr>
            <a:lvl5pPr>
              <a:buNone/>
              <a:defRPr/>
            </a:lvl5pPr>
          </a:lstStyle>
          <a:p>
            <a:pPr lvl="0"/>
            <a:r>
              <a:rPr lang="en-US" dirty="0" smtClean="0"/>
              <a:t>Click to edit date</a:t>
            </a:r>
          </a:p>
        </p:txBody>
      </p:sp>
      <p:sp>
        <p:nvSpPr>
          <p:cNvPr id="13" name="Text Placeholder 7"/>
          <p:cNvSpPr>
            <a:spLocks noGrp="1"/>
          </p:cNvSpPr>
          <p:nvPr>
            <p:ph type="body" sz="quarter" idx="14" hasCustomPrompt="1"/>
          </p:nvPr>
        </p:nvSpPr>
        <p:spPr>
          <a:xfrm>
            <a:off x="762000" y="3810000"/>
            <a:ext cx="7589520" cy="685800"/>
          </a:xfrm>
        </p:spPr>
        <p:txBody>
          <a:bodyPr anchor="b"/>
          <a:lstStyle>
            <a:lvl1pPr algn="r">
              <a:buNone/>
              <a:defRPr sz="1800" b="0" baseline="0">
                <a:solidFill>
                  <a:schemeClr val="tx1">
                    <a:lumMod val="75000"/>
                    <a:lumOff val="25000"/>
                  </a:schemeClr>
                </a:solidFill>
                <a:latin typeface="Arial"/>
                <a:cs typeface="Arial"/>
              </a:defRPr>
            </a:lvl1pPr>
            <a:lvl2pPr>
              <a:buNone/>
              <a:defRPr/>
            </a:lvl2pPr>
            <a:lvl3pPr>
              <a:buNone/>
              <a:defRPr/>
            </a:lvl3pPr>
            <a:lvl4pPr>
              <a:buNone/>
              <a:defRPr/>
            </a:lvl4pPr>
            <a:lvl5pPr>
              <a:buNone/>
              <a:defRPr/>
            </a:lvl5pPr>
          </a:lstStyle>
          <a:p>
            <a:pPr lvl="0"/>
            <a:r>
              <a:rPr lang="en-US" noProof="0" dirty="0" smtClean="0"/>
              <a:t>Click to edit presenter name, title</a:t>
            </a:r>
          </a:p>
        </p:txBody>
      </p:sp>
    </p:spTree>
    <p:extLst>
      <p:ext uri="{BB962C8B-B14F-4D97-AF65-F5344CB8AC3E}">
        <p14:creationId xmlns:p14="http://schemas.microsoft.com/office/powerpoint/2010/main" val="3480730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ransition - Long Subtitle">
    <p:bg>
      <p:bgPr>
        <a:gradFill flip="none" rotWithShape="1">
          <a:gsLst>
            <a:gs pos="18000">
              <a:schemeClr val="bg2"/>
            </a:gs>
            <a:gs pos="69000">
              <a:schemeClr val="bg2">
                <a:lumMod val="9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 name="Image 5" descr="logo.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02113" y="6324600"/>
            <a:ext cx="739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Connecteur droit 16"/>
          <p:cNvCxnSpPr/>
          <p:nvPr userDrawn="1"/>
        </p:nvCxnSpPr>
        <p:spPr>
          <a:xfrm>
            <a:off x="0" y="2286000"/>
            <a:ext cx="685800" cy="0"/>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 name="Connecteur droit 20"/>
          <p:cNvCxnSpPr/>
          <p:nvPr userDrawn="1"/>
        </p:nvCxnSpPr>
        <p:spPr>
          <a:xfrm flipV="1">
            <a:off x="685800" y="1828800"/>
            <a:ext cx="0" cy="914400"/>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 name="Connecteur droit 7"/>
          <p:cNvCxnSpPr/>
          <p:nvPr userDrawn="1"/>
        </p:nvCxnSpPr>
        <p:spPr>
          <a:xfrm flipH="1">
            <a:off x="8458200" y="2286000"/>
            <a:ext cx="685800" cy="0"/>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 name="Connecteur droit 8"/>
          <p:cNvCxnSpPr/>
          <p:nvPr userDrawn="1"/>
        </p:nvCxnSpPr>
        <p:spPr>
          <a:xfrm flipV="1">
            <a:off x="8458200" y="1828800"/>
            <a:ext cx="0" cy="914400"/>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sp>
        <p:nvSpPr>
          <p:cNvPr id="8" name="Text Placeholder 7"/>
          <p:cNvSpPr>
            <a:spLocks noGrp="1"/>
          </p:cNvSpPr>
          <p:nvPr>
            <p:ph type="body" sz="quarter" idx="10" hasCustomPrompt="1"/>
          </p:nvPr>
        </p:nvSpPr>
        <p:spPr>
          <a:xfrm>
            <a:off x="777240" y="1600200"/>
            <a:ext cx="7589520" cy="685800"/>
          </a:xfrm>
        </p:spPr>
        <p:txBody>
          <a:bodyPr anchor="b"/>
          <a:lstStyle>
            <a:lvl1pPr>
              <a:buNone/>
              <a:defRPr sz="3600" b="0">
                <a:solidFill>
                  <a:schemeClr val="tx1">
                    <a:lumMod val="75000"/>
                    <a:lumOff val="25000"/>
                  </a:schemeClr>
                </a:solidFill>
                <a:latin typeface="Arial"/>
                <a:cs typeface="Arial"/>
              </a:defRPr>
            </a:lvl1pPr>
            <a:lvl2pPr>
              <a:buNone/>
              <a:defRPr/>
            </a:lvl2pPr>
            <a:lvl3pPr>
              <a:buNone/>
              <a:defRPr/>
            </a:lvl3pPr>
            <a:lvl4pPr>
              <a:buNone/>
              <a:defRPr/>
            </a:lvl4pPr>
            <a:lvl5pPr>
              <a:buNone/>
              <a:defRPr/>
            </a:lvl5pPr>
          </a:lstStyle>
          <a:p>
            <a:pPr lvl="0"/>
            <a:r>
              <a:rPr lang="en-US" noProof="0" dirty="0" smtClean="0"/>
              <a:t>Click to edit title</a:t>
            </a:r>
          </a:p>
        </p:txBody>
      </p:sp>
      <p:sp>
        <p:nvSpPr>
          <p:cNvPr id="9" name="Text Placeholder 7"/>
          <p:cNvSpPr>
            <a:spLocks noGrp="1"/>
          </p:cNvSpPr>
          <p:nvPr>
            <p:ph type="body" sz="quarter" idx="11" hasCustomPrompt="1"/>
          </p:nvPr>
        </p:nvSpPr>
        <p:spPr>
          <a:xfrm>
            <a:off x="777240" y="2286000"/>
            <a:ext cx="7589520" cy="685800"/>
          </a:xfrm>
        </p:spPr>
        <p:txBody>
          <a:bodyPr anchor="t"/>
          <a:lstStyle>
            <a:lvl1pPr marL="0" indent="0">
              <a:buNone/>
              <a:defRPr sz="2000" b="0" cap="all" spc="300">
                <a:solidFill>
                  <a:schemeClr val="bg2">
                    <a:lumMod val="50000"/>
                  </a:schemeClr>
                </a:solidFill>
                <a:latin typeface="Arial"/>
                <a:cs typeface="Arial"/>
              </a:defRPr>
            </a:lvl1pPr>
            <a:lvl2pPr>
              <a:buNone/>
              <a:defRPr/>
            </a:lvl2pPr>
            <a:lvl3pPr>
              <a:buNone/>
              <a:defRPr/>
            </a:lvl3pPr>
            <a:lvl4pPr>
              <a:buNone/>
              <a:defRPr/>
            </a:lvl4pPr>
            <a:lvl5pPr>
              <a:buNone/>
              <a:defRPr/>
            </a:lvl5pPr>
          </a:lstStyle>
          <a:p>
            <a:pPr lvl="0"/>
            <a:r>
              <a:rPr lang="en-US" dirty="0" smtClean="0"/>
              <a:t>Click to edit subtitle</a:t>
            </a:r>
          </a:p>
        </p:txBody>
      </p:sp>
    </p:spTree>
    <p:extLst>
      <p:ext uri="{BB962C8B-B14F-4D97-AF65-F5344CB8AC3E}">
        <p14:creationId xmlns:p14="http://schemas.microsoft.com/office/powerpoint/2010/main" val="3480730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2 Shorter Subtitle">
    <p:bg>
      <p:bgPr>
        <a:gradFill flip="none" rotWithShape="1">
          <a:gsLst>
            <a:gs pos="18000">
              <a:schemeClr val="bg2"/>
            </a:gs>
            <a:gs pos="69000">
              <a:schemeClr val="bg2">
                <a:lumMod val="9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 name="Image 5" descr="logo.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02113" y="6324600"/>
            <a:ext cx="739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Connecteur droit 16"/>
          <p:cNvCxnSpPr/>
          <p:nvPr userDrawn="1"/>
        </p:nvCxnSpPr>
        <p:spPr>
          <a:xfrm>
            <a:off x="0" y="2286000"/>
            <a:ext cx="685800" cy="0"/>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 name="Connecteur droit 20"/>
          <p:cNvCxnSpPr/>
          <p:nvPr userDrawn="1"/>
        </p:nvCxnSpPr>
        <p:spPr>
          <a:xfrm flipV="1">
            <a:off x="685800" y="1828800"/>
            <a:ext cx="0" cy="914400"/>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 name="Connecteur droit 7"/>
          <p:cNvCxnSpPr/>
          <p:nvPr userDrawn="1"/>
        </p:nvCxnSpPr>
        <p:spPr>
          <a:xfrm flipH="1">
            <a:off x="5486400" y="2286000"/>
            <a:ext cx="3657600" cy="0"/>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 name="Connecteur droit 8"/>
          <p:cNvCxnSpPr/>
          <p:nvPr userDrawn="1"/>
        </p:nvCxnSpPr>
        <p:spPr>
          <a:xfrm flipV="1">
            <a:off x="5440680" y="1828800"/>
            <a:ext cx="0" cy="914400"/>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sp>
        <p:nvSpPr>
          <p:cNvPr id="8" name="Text Placeholder 7"/>
          <p:cNvSpPr>
            <a:spLocks noGrp="1"/>
          </p:cNvSpPr>
          <p:nvPr>
            <p:ph type="body" sz="quarter" idx="10" hasCustomPrompt="1"/>
          </p:nvPr>
        </p:nvSpPr>
        <p:spPr>
          <a:xfrm>
            <a:off x="777240" y="1600200"/>
            <a:ext cx="4572000" cy="685800"/>
          </a:xfrm>
        </p:spPr>
        <p:txBody>
          <a:bodyPr anchor="b"/>
          <a:lstStyle>
            <a:lvl1pPr>
              <a:buNone/>
              <a:defRPr sz="3600" b="0">
                <a:solidFill>
                  <a:schemeClr val="tx1">
                    <a:lumMod val="75000"/>
                    <a:lumOff val="25000"/>
                  </a:schemeClr>
                </a:solidFill>
                <a:latin typeface="Arial"/>
                <a:cs typeface="Arial"/>
              </a:defRPr>
            </a:lvl1pPr>
            <a:lvl2pPr>
              <a:buNone/>
              <a:defRPr/>
            </a:lvl2pPr>
            <a:lvl3pPr>
              <a:buNone/>
              <a:defRPr/>
            </a:lvl3pPr>
            <a:lvl4pPr>
              <a:buNone/>
              <a:defRPr/>
            </a:lvl4pPr>
            <a:lvl5pPr>
              <a:buNone/>
              <a:defRPr/>
            </a:lvl5pPr>
          </a:lstStyle>
          <a:p>
            <a:pPr lvl="0"/>
            <a:r>
              <a:rPr lang="en-US" noProof="0" dirty="0" smtClean="0"/>
              <a:t>Click to edit title</a:t>
            </a:r>
          </a:p>
        </p:txBody>
      </p:sp>
      <p:sp>
        <p:nvSpPr>
          <p:cNvPr id="9" name="Text Placeholder 7"/>
          <p:cNvSpPr>
            <a:spLocks noGrp="1"/>
          </p:cNvSpPr>
          <p:nvPr>
            <p:ph type="body" sz="quarter" idx="11" hasCustomPrompt="1"/>
          </p:nvPr>
        </p:nvSpPr>
        <p:spPr>
          <a:xfrm>
            <a:off x="777240" y="2286000"/>
            <a:ext cx="4572000" cy="685800"/>
          </a:xfrm>
        </p:spPr>
        <p:txBody>
          <a:bodyPr anchor="t"/>
          <a:lstStyle>
            <a:lvl1pPr marL="0" indent="0">
              <a:buNone/>
              <a:defRPr sz="2000" b="0" cap="all" spc="300">
                <a:solidFill>
                  <a:schemeClr val="bg2">
                    <a:lumMod val="50000"/>
                  </a:schemeClr>
                </a:solidFill>
                <a:latin typeface="Arial"/>
                <a:cs typeface="Arial"/>
              </a:defRPr>
            </a:lvl1pPr>
            <a:lvl2pPr>
              <a:buNone/>
              <a:defRPr/>
            </a:lvl2pPr>
            <a:lvl3pPr>
              <a:buNone/>
              <a:defRPr/>
            </a:lvl3pPr>
            <a:lvl4pPr>
              <a:buNone/>
              <a:defRPr/>
            </a:lvl4pPr>
            <a:lvl5pPr>
              <a:buNone/>
              <a:defRPr/>
            </a:lvl5pPr>
          </a:lstStyle>
          <a:p>
            <a:pPr lvl="0"/>
            <a:r>
              <a:rPr lang="en-US" dirty="0" smtClean="0"/>
              <a:t>Click to edit subtitle</a:t>
            </a:r>
          </a:p>
        </p:txBody>
      </p:sp>
    </p:spTree>
    <p:extLst>
      <p:ext uri="{BB962C8B-B14F-4D97-AF65-F5344CB8AC3E}">
        <p14:creationId xmlns:p14="http://schemas.microsoft.com/office/powerpoint/2010/main" val="3480730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2" name="Image 5" descr="FOOTER_1.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157913"/>
            <a:ext cx="9144000"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ZoneTexte 7"/>
          <p:cNvSpPr txBox="1">
            <a:spLocks noChangeArrowheads="1"/>
          </p:cNvSpPr>
          <p:nvPr userDrawn="1"/>
        </p:nvSpPr>
        <p:spPr bwMode="auto">
          <a:xfrm>
            <a:off x="0" y="6443663"/>
            <a:ext cx="9144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bg1"/>
                </a:solidFill>
                <a:latin typeface="Arial" charset="0"/>
                <a:ea typeface="ＭＳ Ｐゴシック" charset="0"/>
                <a:cs typeface="ＭＳ Ｐゴシック" charset="0"/>
              </a:defRPr>
            </a:lvl1pPr>
            <a:lvl2pPr marL="742950" indent="-285750" eaLnBrk="0" hangingPunct="0">
              <a:defRPr sz="2400" b="1">
                <a:solidFill>
                  <a:schemeClr val="bg1"/>
                </a:solidFill>
                <a:latin typeface="Arial" charset="0"/>
                <a:ea typeface="ＭＳ Ｐゴシック" charset="0"/>
              </a:defRPr>
            </a:lvl2pPr>
            <a:lvl3pPr marL="1143000" indent="-228600" eaLnBrk="0" hangingPunct="0">
              <a:defRPr sz="2400" b="1">
                <a:solidFill>
                  <a:schemeClr val="bg1"/>
                </a:solidFill>
                <a:latin typeface="Arial" charset="0"/>
                <a:ea typeface="ＭＳ Ｐゴシック" charset="0"/>
              </a:defRPr>
            </a:lvl3pPr>
            <a:lvl4pPr marL="1600200" indent="-228600" eaLnBrk="0" hangingPunct="0">
              <a:defRPr sz="2400" b="1">
                <a:solidFill>
                  <a:schemeClr val="bg1"/>
                </a:solidFill>
                <a:latin typeface="Arial" charset="0"/>
                <a:ea typeface="ＭＳ Ｐゴシック" charset="0"/>
              </a:defRPr>
            </a:lvl4pPr>
            <a:lvl5pPr marL="2057400" indent="-228600" eaLnBrk="0" hangingPunct="0">
              <a:defRPr sz="2400" b="1">
                <a:solidFill>
                  <a:schemeClr val="bg1"/>
                </a:solidFill>
                <a:latin typeface="Arial" charset="0"/>
                <a:ea typeface="ＭＳ Ｐゴシック" charset="0"/>
              </a:defRPr>
            </a:lvl5pPr>
            <a:lvl6pPr marL="2514600" indent="-228600" eaLnBrk="0" fontAlgn="base" hangingPunct="0">
              <a:spcBef>
                <a:spcPct val="0"/>
              </a:spcBef>
              <a:spcAft>
                <a:spcPct val="0"/>
              </a:spcAf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defRPr sz="2400" b="1">
                <a:solidFill>
                  <a:schemeClr val="bg1"/>
                </a:solidFill>
                <a:latin typeface="Arial" charset="0"/>
                <a:ea typeface="ＭＳ Ｐゴシック" charset="0"/>
              </a:defRPr>
            </a:lvl9pPr>
          </a:lstStyle>
          <a:p>
            <a:pPr algn="ctr" eaLnBrk="1" hangingPunct="1"/>
            <a:r>
              <a:rPr lang="en-US" sz="1100">
                <a:solidFill>
                  <a:srgbClr val="BABABA"/>
                </a:solidFill>
                <a:latin typeface="Trebuchet MS" charset="0"/>
                <a:cs typeface="Trebuchet MS" charset="0"/>
              </a:rPr>
              <a:t>www.exoplatform.com - Copyright 2012 eXo Platform</a:t>
            </a:r>
            <a:endParaRPr lang="fr-FR" sz="1100">
              <a:solidFill>
                <a:srgbClr val="BABABA"/>
              </a:solidFill>
              <a:latin typeface="Trebuchet MS" charset="0"/>
              <a:cs typeface="Trebuchet MS" charset="0"/>
            </a:endParaRPr>
          </a:p>
        </p:txBody>
      </p:sp>
      <p:cxnSp>
        <p:nvCxnSpPr>
          <p:cNvPr id="5" name="Connecteur droit 4"/>
          <p:cNvCxnSpPr/>
          <p:nvPr userDrawn="1"/>
        </p:nvCxnSpPr>
        <p:spPr>
          <a:xfrm>
            <a:off x="0" y="6324600"/>
            <a:ext cx="9144000" cy="0"/>
          </a:xfrm>
          <a:prstGeom prst="line">
            <a:avLst/>
          </a:prstGeom>
          <a:ln w="28575" cmpd="sng">
            <a:solidFill>
              <a:srgbClr val="FAC900"/>
            </a:solidFill>
            <a:prstDash val="dash"/>
          </a:ln>
          <a:effectLst/>
        </p:spPr>
        <p:style>
          <a:lnRef idx="2">
            <a:schemeClr val="accent1"/>
          </a:lnRef>
          <a:fillRef idx="0">
            <a:schemeClr val="accent1"/>
          </a:fillRef>
          <a:effectRef idx="1">
            <a:schemeClr val="accent1"/>
          </a:effectRef>
          <a:fontRef idx="minor">
            <a:schemeClr val="tx1"/>
          </a:fontRef>
        </p:style>
      </p:cxnSp>
      <p:pic>
        <p:nvPicPr>
          <p:cNvPr id="6" name="Image 11" descr="FOOTER_2.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350" y="6172200"/>
            <a:ext cx="91440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 12" descr="logo.pn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33400" y="6324600"/>
            <a:ext cx="739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p:cNvSpPr txBox="1">
            <a:spLocks noChangeArrowheads="1"/>
          </p:cNvSpPr>
          <p:nvPr userDrawn="1"/>
        </p:nvSpPr>
        <p:spPr bwMode="auto">
          <a:xfrm>
            <a:off x="6858000" y="6400800"/>
            <a:ext cx="3886200" cy="609600"/>
          </a:xfrm>
          <a:prstGeom prst="rect">
            <a:avLst/>
          </a:prstGeom>
          <a:noFill/>
          <a:ln>
            <a:noFill/>
          </a:ln>
          <a:extLst/>
        </p:spPr>
        <p:txBody>
          <a:bodyPr lIns="0" tIns="0" rIns="0" bIns="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cs typeface="ＭＳ Ｐゴシック" charset="0"/>
              </a:defRPr>
            </a:lvl1pPr>
            <a:lvl2pPr marL="37931725" indent="-37474525"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9pPr>
          </a:lstStyle>
          <a:p>
            <a:pPr algn="ctr" eaLnBrk="1">
              <a:lnSpc>
                <a:spcPct val="98000"/>
              </a:lnSpc>
              <a:buClr>
                <a:srgbClr val="000000"/>
              </a:buClr>
              <a:buSzPct val="45000"/>
              <a:buFont typeface="Wingdings" charset="0"/>
              <a:buNone/>
            </a:pPr>
            <a:fld id="{43218A35-F9CA-434A-87FA-72607602A2AF}" type="slidenum">
              <a:rPr lang="en-GB" sz="2400" b="0" i="0" smtClean="0">
                <a:solidFill>
                  <a:schemeClr val="bg2">
                    <a:lumMod val="75000"/>
                  </a:schemeClr>
                </a:solidFill>
                <a:latin typeface="Arial"/>
                <a:cs typeface="Arial"/>
              </a:rPr>
              <a:pPr algn="ctr" eaLnBrk="1">
                <a:lnSpc>
                  <a:spcPct val="98000"/>
                </a:lnSpc>
                <a:buClr>
                  <a:srgbClr val="000000"/>
                </a:buClr>
                <a:buSzPct val="45000"/>
                <a:buFont typeface="Wingdings" charset="0"/>
                <a:buNone/>
              </a:pPr>
              <a:t>‹#›</a:t>
            </a:fld>
            <a:endParaRPr lang="en-GB" sz="4400" b="0" i="0" dirty="0">
              <a:solidFill>
                <a:schemeClr val="bg2">
                  <a:lumMod val="75000"/>
                </a:schemeClr>
              </a:solidFill>
              <a:latin typeface="Arial"/>
              <a:cs typeface="Arial"/>
            </a:endParaRPr>
          </a:p>
        </p:txBody>
      </p:sp>
      <p:sp>
        <p:nvSpPr>
          <p:cNvPr id="9" name="Titre 1"/>
          <p:cNvSpPr>
            <a:spLocks noGrp="1"/>
          </p:cNvSpPr>
          <p:nvPr>
            <p:ph type="title" hasCustomPrompt="1"/>
          </p:nvPr>
        </p:nvSpPr>
        <p:spPr>
          <a:xfrm>
            <a:off x="457200" y="228600"/>
            <a:ext cx="8229600" cy="685800"/>
          </a:xfrm>
        </p:spPr>
        <p:txBody>
          <a:bodyPr/>
          <a:lstStyle>
            <a:lvl1pPr>
              <a:defRPr cap="all" spc="300">
                <a:latin typeface="Arial"/>
                <a:cs typeface="Arial"/>
              </a:defRPr>
            </a:lvl1pPr>
          </a:lstStyle>
          <a:p>
            <a:r>
              <a:rPr lang="en-US" noProof="0" dirty="0" smtClean="0"/>
              <a:t>Agenda</a:t>
            </a:r>
            <a:endParaRPr lang="en-US" noProof="0" dirty="0"/>
          </a:p>
        </p:txBody>
      </p:sp>
      <p:sp>
        <p:nvSpPr>
          <p:cNvPr id="14" name="TextBox 13"/>
          <p:cNvSpPr txBox="1"/>
          <p:nvPr userDrawn="1"/>
        </p:nvSpPr>
        <p:spPr>
          <a:xfrm>
            <a:off x="457200" y="1051560"/>
            <a:ext cx="914400" cy="830997"/>
          </a:xfrm>
          <a:prstGeom prst="rect">
            <a:avLst/>
          </a:prstGeom>
          <a:noFill/>
        </p:spPr>
        <p:txBody>
          <a:bodyPr wrap="square" rtlCol="0" anchor="ctr">
            <a:spAutoFit/>
          </a:bodyPr>
          <a:lstStyle/>
          <a:p>
            <a:pPr algn="ctr"/>
            <a:r>
              <a:rPr lang="en-US" sz="4800" dirty="0" smtClean="0">
                <a:solidFill>
                  <a:srgbClr val="F8C52D"/>
                </a:solidFill>
                <a:latin typeface="Arial Rounded MT Bold"/>
                <a:cs typeface="Arial Rounded MT Bold"/>
              </a:rPr>
              <a:t>1</a:t>
            </a:r>
            <a:endParaRPr lang="en-US" sz="4800" dirty="0">
              <a:solidFill>
                <a:srgbClr val="F8C52D"/>
              </a:solidFill>
              <a:latin typeface="Arial Rounded MT Bold"/>
              <a:cs typeface="Arial Rounded MT Bold"/>
            </a:endParaRPr>
          </a:p>
        </p:txBody>
      </p:sp>
      <p:sp>
        <p:nvSpPr>
          <p:cNvPr id="15" name="TextBox 14"/>
          <p:cNvSpPr txBox="1"/>
          <p:nvPr userDrawn="1"/>
        </p:nvSpPr>
        <p:spPr>
          <a:xfrm>
            <a:off x="457200" y="2240280"/>
            <a:ext cx="914400" cy="830997"/>
          </a:xfrm>
          <a:prstGeom prst="rect">
            <a:avLst/>
          </a:prstGeom>
          <a:noFill/>
        </p:spPr>
        <p:txBody>
          <a:bodyPr wrap="square" rtlCol="0" anchor="ctr">
            <a:spAutoFit/>
          </a:bodyPr>
          <a:lstStyle/>
          <a:p>
            <a:pPr algn="ctr"/>
            <a:r>
              <a:rPr lang="en-US" sz="4800" dirty="0" smtClean="0">
                <a:solidFill>
                  <a:srgbClr val="F8C52D"/>
                </a:solidFill>
                <a:latin typeface="Arial Rounded MT Bold"/>
                <a:cs typeface="Arial Rounded MT Bold"/>
              </a:rPr>
              <a:t>2</a:t>
            </a:r>
            <a:endParaRPr lang="en-US" sz="4800" dirty="0">
              <a:solidFill>
                <a:srgbClr val="F8C52D"/>
              </a:solidFill>
              <a:latin typeface="Arial Rounded MT Bold"/>
              <a:cs typeface="Arial Rounded MT Bold"/>
            </a:endParaRPr>
          </a:p>
        </p:txBody>
      </p:sp>
      <p:sp>
        <p:nvSpPr>
          <p:cNvPr id="19" name="TextBox 18"/>
          <p:cNvSpPr txBox="1"/>
          <p:nvPr userDrawn="1"/>
        </p:nvSpPr>
        <p:spPr>
          <a:xfrm>
            <a:off x="457200" y="3429000"/>
            <a:ext cx="914400" cy="830997"/>
          </a:xfrm>
          <a:prstGeom prst="rect">
            <a:avLst/>
          </a:prstGeom>
          <a:noFill/>
        </p:spPr>
        <p:txBody>
          <a:bodyPr wrap="square" rtlCol="0" anchor="ctr">
            <a:spAutoFit/>
          </a:bodyPr>
          <a:lstStyle/>
          <a:p>
            <a:pPr algn="ctr"/>
            <a:r>
              <a:rPr lang="en-US" sz="4800" dirty="0" smtClean="0">
                <a:solidFill>
                  <a:srgbClr val="F8C52D"/>
                </a:solidFill>
                <a:latin typeface="Arial Rounded MT Bold"/>
                <a:cs typeface="Arial Rounded MT Bold"/>
              </a:rPr>
              <a:t>3</a:t>
            </a:r>
            <a:endParaRPr lang="en-US" sz="4800" dirty="0">
              <a:solidFill>
                <a:srgbClr val="F8C52D"/>
              </a:solidFill>
              <a:latin typeface="Arial Rounded MT Bold"/>
              <a:cs typeface="Arial Rounded MT Bold"/>
            </a:endParaRPr>
          </a:p>
        </p:txBody>
      </p:sp>
      <p:sp>
        <p:nvSpPr>
          <p:cNvPr id="20" name="TextBox 19"/>
          <p:cNvSpPr txBox="1"/>
          <p:nvPr userDrawn="1"/>
        </p:nvSpPr>
        <p:spPr>
          <a:xfrm>
            <a:off x="457200" y="4617720"/>
            <a:ext cx="914400" cy="830997"/>
          </a:xfrm>
          <a:prstGeom prst="rect">
            <a:avLst/>
          </a:prstGeom>
          <a:noFill/>
        </p:spPr>
        <p:txBody>
          <a:bodyPr wrap="square" rtlCol="0" anchor="ctr">
            <a:spAutoFit/>
          </a:bodyPr>
          <a:lstStyle/>
          <a:p>
            <a:pPr algn="ctr"/>
            <a:r>
              <a:rPr lang="en-US" sz="4800" dirty="0" smtClean="0">
                <a:solidFill>
                  <a:srgbClr val="F8C52D"/>
                </a:solidFill>
                <a:latin typeface="Arial Rounded MT Bold"/>
                <a:cs typeface="Arial Rounded MT Bold"/>
              </a:rPr>
              <a:t>4</a:t>
            </a:r>
            <a:endParaRPr lang="en-US" sz="4800" dirty="0">
              <a:solidFill>
                <a:srgbClr val="F8C52D"/>
              </a:solidFill>
              <a:latin typeface="Arial Rounded MT Bold"/>
              <a:cs typeface="Arial Rounded MT Bold"/>
            </a:endParaRPr>
          </a:p>
        </p:txBody>
      </p:sp>
      <p:sp>
        <p:nvSpPr>
          <p:cNvPr id="26" name="Text Placeholder 25"/>
          <p:cNvSpPr>
            <a:spLocks noGrp="1"/>
          </p:cNvSpPr>
          <p:nvPr>
            <p:ph type="body" sz="quarter" idx="14" hasCustomPrompt="1"/>
          </p:nvPr>
        </p:nvSpPr>
        <p:spPr>
          <a:xfrm>
            <a:off x="1280160" y="4709160"/>
            <a:ext cx="7406640" cy="1051560"/>
          </a:xfrm>
        </p:spPr>
        <p:txBody>
          <a:bodyPr/>
          <a:lstStyle>
            <a:lvl1pPr>
              <a:buClr>
                <a:schemeClr val="bg1"/>
              </a:buClr>
              <a:defRPr sz="1800"/>
            </a:lvl1pPr>
            <a:lvl2pPr>
              <a:buClr>
                <a:schemeClr val="bg1"/>
              </a:buClr>
              <a:defRPr sz="1600" baseline="0"/>
            </a:lvl2pPr>
            <a:lvl3pPr>
              <a:buClr>
                <a:schemeClr val="bg1"/>
              </a:buClr>
              <a:defRPr sz="1600"/>
            </a:lvl3pPr>
            <a:lvl4pPr>
              <a:buClr>
                <a:schemeClr val="bg1"/>
              </a:buClr>
              <a:defRPr sz="1600"/>
            </a:lvl4pPr>
            <a:lvl5pPr>
              <a:buClr>
                <a:schemeClr val="bg1"/>
              </a:buClr>
              <a:defRPr sz="1600"/>
            </a:lvl5pPr>
          </a:lstStyle>
          <a:p>
            <a:pPr lvl="0"/>
            <a:r>
              <a:rPr lang="en-US" dirty="0" smtClean="0"/>
              <a:t>Agenda item 4</a:t>
            </a:r>
          </a:p>
          <a:p>
            <a:pPr lvl="1"/>
            <a:r>
              <a:rPr lang="en-US" dirty="0" smtClean="0"/>
              <a:t>Second level</a:t>
            </a:r>
          </a:p>
        </p:txBody>
      </p:sp>
      <p:sp>
        <p:nvSpPr>
          <p:cNvPr id="28" name="Text Placeholder 27"/>
          <p:cNvSpPr>
            <a:spLocks noGrp="1"/>
          </p:cNvSpPr>
          <p:nvPr>
            <p:ph type="body" sz="quarter" idx="18" hasCustomPrompt="1"/>
          </p:nvPr>
        </p:nvSpPr>
        <p:spPr>
          <a:xfrm>
            <a:off x="1280160" y="1143000"/>
            <a:ext cx="7406640" cy="1051560"/>
          </a:xfrm>
        </p:spPr>
        <p:txBody>
          <a:bodyPr/>
          <a:lstStyle>
            <a:lvl1pPr>
              <a:buClr>
                <a:schemeClr val="bg1"/>
              </a:buClr>
              <a:defRPr sz="1800"/>
            </a:lvl1pPr>
            <a:lvl2pPr>
              <a:buClr>
                <a:schemeClr val="bg1"/>
              </a:buClr>
              <a:defRPr sz="1600"/>
            </a:lvl2pPr>
            <a:lvl3pPr>
              <a:buClr>
                <a:schemeClr val="bg1"/>
              </a:buClr>
              <a:defRPr sz="1600"/>
            </a:lvl3pPr>
            <a:lvl4pPr>
              <a:buClr>
                <a:schemeClr val="bg1"/>
              </a:buClr>
              <a:defRPr/>
            </a:lvl4pPr>
            <a:lvl5pPr>
              <a:buClr>
                <a:schemeClr val="bg1"/>
              </a:buClr>
              <a:defRPr/>
            </a:lvl5pPr>
          </a:lstStyle>
          <a:p>
            <a:pPr lvl="0"/>
            <a:r>
              <a:rPr lang="en-US" dirty="0" smtClean="0"/>
              <a:t>Agenda item 1</a:t>
            </a:r>
          </a:p>
          <a:p>
            <a:pPr lvl="1"/>
            <a:r>
              <a:rPr lang="en-US" dirty="0" smtClean="0"/>
              <a:t>Second level</a:t>
            </a:r>
          </a:p>
        </p:txBody>
      </p:sp>
      <p:sp>
        <p:nvSpPr>
          <p:cNvPr id="30" name="Text Placeholder 29"/>
          <p:cNvSpPr>
            <a:spLocks noGrp="1"/>
          </p:cNvSpPr>
          <p:nvPr>
            <p:ph type="body" sz="quarter" idx="19" hasCustomPrompt="1"/>
          </p:nvPr>
        </p:nvSpPr>
        <p:spPr>
          <a:xfrm>
            <a:off x="1280160" y="2331719"/>
            <a:ext cx="7406640" cy="1051560"/>
          </a:xfrm>
        </p:spPr>
        <p:txBody>
          <a:bodyPr/>
          <a:lstStyle>
            <a:lvl1pPr>
              <a:buClr>
                <a:schemeClr val="bg1"/>
              </a:buClr>
              <a:defRPr sz="1800"/>
            </a:lvl1pPr>
            <a:lvl2pPr>
              <a:buClr>
                <a:schemeClr val="bg1"/>
              </a:buClr>
              <a:defRPr sz="1600"/>
            </a:lvl2pPr>
            <a:lvl3pPr>
              <a:buClr>
                <a:schemeClr val="bg1"/>
              </a:buClr>
              <a:defRPr/>
            </a:lvl3pPr>
            <a:lvl4pPr>
              <a:buClr>
                <a:schemeClr val="bg1"/>
              </a:buClr>
              <a:defRPr/>
            </a:lvl4pPr>
            <a:lvl5pPr>
              <a:buClr>
                <a:schemeClr val="bg1"/>
              </a:buClr>
              <a:defRPr/>
            </a:lvl5pPr>
          </a:lstStyle>
          <a:p>
            <a:pPr lvl="0"/>
            <a:r>
              <a:rPr lang="en-US" dirty="0" smtClean="0"/>
              <a:t>Agenda item 2</a:t>
            </a:r>
          </a:p>
          <a:p>
            <a:pPr lvl="1"/>
            <a:r>
              <a:rPr lang="en-US" dirty="0" smtClean="0"/>
              <a:t>Second level</a:t>
            </a:r>
          </a:p>
        </p:txBody>
      </p:sp>
      <p:sp>
        <p:nvSpPr>
          <p:cNvPr id="32" name="Text Placeholder 31"/>
          <p:cNvSpPr>
            <a:spLocks noGrp="1"/>
          </p:cNvSpPr>
          <p:nvPr>
            <p:ph type="body" sz="quarter" idx="20" hasCustomPrompt="1"/>
          </p:nvPr>
        </p:nvSpPr>
        <p:spPr>
          <a:xfrm>
            <a:off x="1280160" y="3520440"/>
            <a:ext cx="7406640" cy="1051560"/>
          </a:xfrm>
        </p:spPr>
        <p:txBody>
          <a:bodyPr/>
          <a:lstStyle>
            <a:lvl1pPr>
              <a:buClr>
                <a:schemeClr val="bg1"/>
              </a:buClr>
              <a:defRPr sz="1800"/>
            </a:lvl1pPr>
            <a:lvl2pPr>
              <a:buClr>
                <a:schemeClr val="bg1"/>
              </a:buClr>
              <a:defRPr sz="1600"/>
            </a:lvl2pPr>
            <a:lvl3pPr>
              <a:buClr>
                <a:schemeClr val="bg1"/>
              </a:buClr>
              <a:defRPr/>
            </a:lvl3pPr>
            <a:lvl4pPr>
              <a:buClr>
                <a:schemeClr val="bg1"/>
              </a:buClr>
              <a:defRPr/>
            </a:lvl4pPr>
            <a:lvl5pPr>
              <a:buClr>
                <a:schemeClr val="bg1"/>
              </a:buClr>
              <a:defRPr/>
            </a:lvl5pPr>
          </a:lstStyle>
          <a:p>
            <a:pPr lvl="0"/>
            <a:r>
              <a:rPr lang="en-US" dirty="0" smtClean="0"/>
              <a:t>Agenda item 3</a:t>
            </a:r>
          </a:p>
          <a:p>
            <a:pPr lvl="1"/>
            <a:r>
              <a:rPr lang="en-US" dirty="0" smtClean="0"/>
              <a:t>Second level</a:t>
            </a:r>
          </a:p>
        </p:txBody>
      </p:sp>
    </p:spTree>
    <p:extLst>
      <p:ext uri="{BB962C8B-B14F-4D97-AF65-F5344CB8AC3E}">
        <p14:creationId xmlns:p14="http://schemas.microsoft.com/office/powerpoint/2010/main" val="3795036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ext">
    <p:spTree>
      <p:nvGrpSpPr>
        <p:cNvPr id="1" name=""/>
        <p:cNvGrpSpPr/>
        <p:nvPr/>
      </p:nvGrpSpPr>
      <p:grpSpPr>
        <a:xfrm>
          <a:off x="0" y="0"/>
          <a:ext cx="0" cy="0"/>
          <a:chOff x="0" y="0"/>
          <a:chExt cx="0" cy="0"/>
        </a:xfrm>
      </p:grpSpPr>
      <p:pic>
        <p:nvPicPr>
          <p:cNvPr id="4" name="Image 5" descr="FOOTER_1.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157913"/>
            <a:ext cx="9144000"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ZoneTexte 7"/>
          <p:cNvSpPr txBox="1">
            <a:spLocks noChangeArrowheads="1"/>
          </p:cNvSpPr>
          <p:nvPr userDrawn="1"/>
        </p:nvSpPr>
        <p:spPr bwMode="auto">
          <a:xfrm>
            <a:off x="0" y="6443663"/>
            <a:ext cx="9144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bg1"/>
                </a:solidFill>
                <a:latin typeface="Arial" charset="0"/>
                <a:ea typeface="ＭＳ Ｐゴシック" charset="0"/>
                <a:cs typeface="ＭＳ Ｐゴシック" charset="0"/>
              </a:defRPr>
            </a:lvl1pPr>
            <a:lvl2pPr marL="742950" indent="-285750" eaLnBrk="0" hangingPunct="0">
              <a:defRPr sz="2400" b="1">
                <a:solidFill>
                  <a:schemeClr val="bg1"/>
                </a:solidFill>
                <a:latin typeface="Arial" charset="0"/>
                <a:ea typeface="ＭＳ Ｐゴシック" charset="0"/>
              </a:defRPr>
            </a:lvl2pPr>
            <a:lvl3pPr marL="1143000" indent="-228600" eaLnBrk="0" hangingPunct="0">
              <a:defRPr sz="2400" b="1">
                <a:solidFill>
                  <a:schemeClr val="bg1"/>
                </a:solidFill>
                <a:latin typeface="Arial" charset="0"/>
                <a:ea typeface="ＭＳ Ｐゴシック" charset="0"/>
              </a:defRPr>
            </a:lvl3pPr>
            <a:lvl4pPr marL="1600200" indent="-228600" eaLnBrk="0" hangingPunct="0">
              <a:defRPr sz="2400" b="1">
                <a:solidFill>
                  <a:schemeClr val="bg1"/>
                </a:solidFill>
                <a:latin typeface="Arial" charset="0"/>
                <a:ea typeface="ＭＳ Ｐゴシック" charset="0"/>
              </a:defRPr>
            </a:lvl4pPr>
            <a:lvl5pPr marL="2057400" indent="-228600" eaLnBrk="0" hangingPunct="0">
              <a:defRPr sz="2400" b="1">
                <a:solidFill>
                  <a:schemeClr val="bg1"/>
                </a:solidFill>
                <a:latin typeface="Arial" charset="0"/>
                <a:ea typeface="ＭＳ Ｐゴシック" charset="0"/>
              </a:defRPr>
            </a:lvl5pPr>
            <a:lvl6pPr marL="2514600" indent="-228600" eaLnBrk="0" fontAlgn="base" hangingPunct="0">
              <a:spcBef>
                <a:spcPct val="0"/>
              </a:spcBef>
              <a:spcAft>
                <a:spcPct val="0"/>
              </a:spcAf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defRPr sz="2400" b="1">
                <a:solidFill>
                  <a:schemeClr val="bg1"/>
                </a:solidFill>
                <a:latin typeface="Arial" charset="0"/>
                <a:ea typeface="ＭＳ Ｐゴシック" charset="0"/>
              </a:defRPr>
            </a:lvl9pPr>
          </a:lstStyle>
          <a:p>
            <a:pPr algn="ctr" eaLnBrk="1" hangingPunct="1"/>
            <a:r>
              <a:rPr lang="en-US" sz="1100">
                <a:solidFill>
                  <a:srgbClr val="BABABA"/>
                </a:solidFill>
                <a:latin typeface="Trebuchet MS" charset="0"/>
                <a:cs typeface="Trebuchet MS" charset="0"/>
              </a:rPr>
              <a:t>www.exoplatform.com - Copyright 2012 eXo Platform</a:t>
            </a:r>
            <a:endParaRPr lang="fr-FR" sz="1100">
              <a:solidFill>
                <a:srgbClr val="BABABA"/>
              </a:solidFill>
              <a:latin typeface="Trebuchet MS" charset="0"/>
              <a:cs typeface="Trebuchet MS" charset="0"/>
            </a:endParaRPr>
          </a:p>
        </p:txBody>
      </p:sp>
      <p:cxnSp>
        <p:nvCxnSpPr>
          <p:cNvPr id="7" name="Connecteur droit 6"/>
          <p:cNvCxnSpPr/>
          <p:nvPr userDrawn="1"/>
        </p:nvCxnSpPr>
        <p:spPr>
          <a:xfrm>
            <a:off x="0" y="6324600"/>
            <a:ext cx="9144000" cy="0"/>
          </a:xfrm>
          <a:prstGeom prst="line">
            <a:avLst/>
          </a:prstGeom>
          <a:ln w="28575" cmpd="sng">
            <a:solidFill>
              <a:srgbClr val="FAC900"/>
            </a:solidFill>
            <a:prstDash val="dash"/>
          </a:ln>
          <a:effectLst/>
        </p:spPr>
        <p:style>
          <a:lnRef idx="2">
            <a:schemeClr val="accent1"/>
          </a:lnRef>
          <a:fillRef idx="0">
            <a:schemeClr val="accent1"/>
          </a:fillRef>
          <a:effectRef idx="1">
            <a:schemeClr val="accent1"/>
          </a:effectRef>
          <a:fontRef idx="minor">
            <a:schemeClr val="tx1"/>
          </a:fontRef>
        </p:style>
      </p:cxnSp>
      <p:pic>
        <p:nvPicPr>
          <p:cNvPr id="8" name="Image 11" descr="FOOTER_2.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350" y="6172200"/>
            <a:ext cx="91440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 12" descr="logo.pn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33400" y="6324600"/>
            <a:ext cx="739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hasCustomPrompt="1"/>
          </p:nvPr>
        </p:nvSpPr>
        <p:spPr>
          <a:xfrm>
            <a:off x="457200" y="228600"/>
            <a:ext cx="8229600" cy="685800"/>
          </a:xfrm>
        </p:spPr>
        <p:txBody>
          <a:bodyPr/>
          <a:lstStyle>
            <a:lvl1pPr>
              <a:defRPr cap="all" spc="300"/>
            </a:lvl1pPr>
          </a:lstStyle>
          <a:p>
            <a:r>
              <a:rPr lang="en-US" noProof="0" dirty="0" smtClean="0"/>
              <a:t>click to edit title</a:t>
            </a:r>
            <a:endParaRPr lang="en-US" noProof="0" dirty="0"/>
          </a:p>
        </p:txBody>
      </p:sp>
      <p:sp>
        <p:nvSpPr>
          <p:cNvPr id="3" name="Espace réservé du contenu 2"/>
          <p:cNvSpPr>
            <a:spLocks noGrp="1"/>
          </p:cNvSpPr>
          <p:nvPr>
            <p:ph idx="1" hasCustomPrompt="1"/>
          </p:nvPr>
        </p:nvSpPr>
        <p:spPr>
          <a:xfrm>
            <a:off x="457200" y="1143000"/>
            <a:ext cx="8229600" cy="5029200"/>
          </a:xfrm>
        </p:spPr>
        <p:txBody>
          <a:bodyPr/>
          <a:lstStyle>
            <a:lvl1pPr>
              <a:defRPr sz="2000" baseline="0"/>
            </a:lvl1pPr>
            <a:lvl2pPr>
              <a:defRPr sz="1800"/>
            </a:lvl2pPr>
            <a:lvl3pPr>
              <a:defRPr sz="1800"/>
            </a:lvl3pPr>
            <a:lvl4pPr>
              <a:defRPr sz="1800"/>
            </a:lvl4pPr>
            <a:lvl5pPr>
              <a:defRPr sz="1800">
                <a:latin typeface="Arial"/>
                <a:cs typeface="Arial"/>
              </a:defRPr>
            </a:lvl5pPr>
          </a:lstStyle>
          <a:p>
            <a:pPr lvl="0"/>
            <a:r>
              <a:rPr lang="en-US" noProof="0" dirty="0" smtClean="0"/>
              <a:t>Click to edit 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0" name="Text Box 4"/>
          <p:cNvSpPr txBox="1">
            <a:spLocks noChangeArrowheads="1"/>
          </p:cNvSpPr>
          <p:nvPr userDrawn="1"/>
        </p:nvSpPr>
        <p:spPr bwMode="auto">
          <a:xfrm>
            <a:off x="6858000" y="6400800"/>
            <a:ext cx="3886200" cy="609600"/>
          </a:xfrm>
          <a:prstGeom prst="rect">
            <a:avLst/>
          </a:prstGeom>
          <a:noFill/>
          <a:ln>
            <a:noFill/>
          </a:ln>
          <a:extLst/>
        </p:spPr>
        <p:txBody>
          <a:bodyPr lIns="0" tIns="0" rIns="0" bIns="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cs typeface="ＭＳ Ｐゴシック" charset="0"/>
              </a:defRPr>
            </a:lvl1pPr>
            <a:lvl2pPr marL="37931725" indent="-37474525"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9pPr>
          </a:lstStyle>
          <a:p>
            <a:pPr algn="ctr" eaLnBrk="1">
              <a:lnSpc>
                <a:spcPct val="98000"/>
              </a:lnSpc>
              <a:buClr>
                <a:srgbClr val="000000"/>
              </a:buClr>
              <a:buSzPct val="45000"/>
              <a:buFont typeface="Wingdings" charset="0"/>
              <a:buNone/>
            </a:pPr>
            <a:fld id="{43218A35-F9CA-434A-87FA-72607602A2AF}" type="slidenum">
              <a:rPr lang="en-GB" sz="2400" b="0" i="0" smtClean="0">
                <a:solidFill>
                  <a:schemeClr val="bg2">
                    <a:lumMod val="75000"/>
                  </a:schemeClr>
                </a:solidFill>
                <a:latin typeface="Arial"/>
                <a:cs typeface="Arial"/>
              </a:rPr>
              <a:pPr algn="ctr" eaLnBrk="1">
                <a:lnSpc>
                  <a:spcPct val="98000"/>
                </a:lnSpc>
                <a:buClr>
                  <a:srgbClr val="000000"/>
                </a:buClr>
                <a:buSzPct val="45000"/>
                <a:buFont typeface="Wingdings" charset="0"/>
                <a:buNone/>
              </a:pPr>
              <a:t>‹#›</a:t>
            </a:fld>
            <a:endParaRPr lang="en-GB" sz="4400" b="0" i="0" dirty="0">
              <a:solidFill>
                <a:schemeClr val="bg2">
                  <a:lumMod val="75000"/>
                </a:schemeClr>
              </a:solidFill>
              <a:latin typeface="Arial"/>
              <a:cs typeface="Arial"/>
            </a:endParaRPr>
          </a:p>
        </p:txBody>
      </p:sp>
    </p:spTree>
    <p:extLst>
      <p:ext uri="{BB962C8B-B14F-4D97-AF65-F5344CB8AC3E}">
        <p14:creationId xmlns:p14="http://schemas.microsoft.com/office/powerpoint/2010/main" val="843319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ext 2 Column">
    <p:spTree>
      <p:nvGrpSpPr>
        <p:cNvPr id="1" name=""/>
        <p:cNvGrpSpPr/>
        <p:nvPr/>
      </p:nvGrpSpPr>
      <p:grpSpPr>
        <a:xfrm>
          <a:off x="0" y="0"/>
          <a:ext cx="0" cy="0"/>
          <a:chOff x="0" y="0"/>
          <a:chExt cx="0" cy="0"/>
        </a:xfrm>
      </p:grpSpPr>
      <p:pic>
        <p:nvPicPr>
          <p:cNvPr id="5" name="Image 5" descr="FOOTER_1.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157913"/>
            <a:ext cx="9144000"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ZoneTexte 7"/>
          <p:cNvSpPr txBox="1">
            <a:spLocks noChangeArrowheads="1"/>
          </p:cNvSpPr>
          <p:nvPr userDrawn="1"/>
        </p:nvSpPr>
        <p:spPr bwMode="auto">
          <a:xfrm>
            <a:off x="0" y="6443663"/>
            <a:ext cx="9144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bg1"/>
                </a:solidFill>
                <a:latin typeface="Arial" charset="0"/>
                <a:ea typeface="ＭＳ Ｐゴシック" charset="0"/>
                <a:cs typeface="ＭＳ Ｐゴシック" charset="0"/>
              </a:defRPr>
            </a:lvl1pPr>
            <a:lvl2pPr marL="742950" indent="-285750" eaLnBrk="0" hangingPunct="0">
              <a:defRPr sz="2400" b="1">
                <a:solidFill>
                  <a:schemeClr val="bg1"/>
                </a:solidFill>
                <a:latin typeface="Arial" charset="0"/>
                <a:ea typeface="ＭＳ Ｐゴシック" charset="0"/>
              </a:defRPr>
            </a:lvl2pPr>
            <a:lvl3pPr marL="1143000" indent="-228600" eaLnBrk="0" hangingPunct="0">
              <a:defRPr sz="2400" b="1">
                <a:solidFill>
                  <a:schemeClr val="bg1"/>
                </a:solidFill>
                <a:latin typeface="Arial" charset="0"/>
                <a:ea typeface="ＭＳ Ｐゴシック" charset="0"/>
              </a:defRPr>
            </a:lvl3pPr>
            <a:lvl4pPr marL="1600200" indent="-228600" eaLnBrk="0" hangingPunct="0">
              <a:defRPr sz="2400" b="1">
                <a:solidFill>
                  <a:schemeClr val="bg1"/>
                </a:solidFill>
                <a:latin typeface="Arial" charset="0"/>
                <a:ea typeface="ＭＳ Ｐゴシック" charset="0"/>
              </a:defRPr>
            </a:lvl4pPr>
            <a:lvl5pPr marL="2057400" indent="-228600" eaLnBrk="0" hangingPunct="0">
              <a:defRPr sz="2400" b="1">
                <a:solidFill>
                  <a:schemeClr val="bg1"/>
                </a:solidFill>
                <a:latin typeface="Arial" charset="0"/>
                <a:ea typeface="ＭＳ Ｐゴシック" charset="0"/>
              </a:defRPr>
            </a:lvl5pPr>
            <a:lvl6pPr marL="2514600" indent="-228600" eaLnBrk="0" fontAlgn="base" hangingPunct="0">
              <a:spcBef>
                <a:spcPct val="0"/>
              </a:spcBef>
              <a:spcAft>
                <a:spcPct val="0"/>
              </a:spcAf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defRPr sz="2400" b="1">
                <a:solidFill>
                  <a:schemeClr val="bg1"/>
                </a:solidFill>
                <a:latin typeface="Arial" charset="0"/>
                <a:ea typeface="ＭＳ Ｐゴシック" charset="0"/>
              </a:defRPr>
            </a:lvl9pPr>
          </a:lstStyle>
          <a:p>
            <a:pPr algn="ctr" eaLnBrk="1" hangingPunct="1"/>
            <a:r>
              <a:rPr lang="en-US" sz="1100">
                <a:solidFill>
                  <a:srgbClr val="BABABA"/>
                </a:solidFill>
                <a:latin typeface="Trebuchet MS" charset="0"/>
                <a:cs typeface="Trebuchet MS" charset="0"/>
              </a:rPr>
              <a:t>www.exoplatform.com - Copyright 2012 eXo Platform</a:t>
            </a:r>
            <a:endParaRPr lang="fr-FR" sz="1100">
              <a:solidFill>
                <a:srgbClr val="BABABA"/>
              </a:solidFill>
              <a:latin typeface="Trebuchet MS" charset="0"/>
              <a:cs typeface="Trebuchet MS" charset="0"/>
            </a:endParaRPr>
          </a:p>
        </p:txBody>
      </p:sp>
      <p:cxnSp>
        <p:nvCxnSpPr>
          <p:cNvPr id="8" name="Connecteur droit 7"/>
          <p:cNvCxnSpPr/>
          <p:nvPr userDrawn="1"/>
        </p:nvCxnSpPr>
        <p:spPr>
          <a:xfrm>
            <a:off x="0" y="6324600"/>
            <a:ext cx="9144000" cy="0"/>
          </a:xfrm>
          <a:prstGeom prst="line">
            <a:avLst/>
          </a:prstGeom>
          <a:ln w="28575" cmpd="sng">
            <a:solidFill>
              <a:srgbClr val="FAC900"/>
            </a:solidFill>
            <a:prstDash val="dash"/>
          </a:ln>
          <a:effectLst/>
        </p:spPr>
        <p:style>
          <a:lnRef idx="2">
            <a:schemeClr val="accent1"/>
          </a:lnRef>
          <a:fillRef idx="0">
            <a:schemeClr val="accent1"/>
          </a:fillRef>
          <a:effectRef idx="1">
            <a:schemeClr val="accent1"/>
          </a:effectRef>
          <a:fontRef idx="minor">
            <a:schemeClr val="tx1"/>
          </a:fontRef>
        </p:style>
      </p:cxnSp>
      <p:pic>
        <p:nvPicPr>
          <p:cNvPr id="9" name="Image 11" descr="FOOTER_2.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350" y="6172200"/>
            <a:ext cx="91440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12" descr="logo.pn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33400" y="6324600"/>
            <a:ext cx="739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hasCustomPrompt="1"/>
          </p:nvPr>
        </p:nvSpPr>
        <p:spPr>
          <a:xfrm>
            <a:off x="457200" y="228600"/>
            <a:ext cx="8229600" cy="685800"/>
          </a:xfrm>
        </p:spPr>
        <p:txBody>
          <a:bodyPr/>
          <a:lstStyle>
            <a:lvl1pPr>
              <a:defRPr b="1" cap="all" spc="300" baseline="0"/>
            </a:lvl1pPr>
          </a:lstStyle>
          <a:p>
            <a:r>
              <a:rPr lang="en-US" noProof="0" dirty="0" smtClean="0"/>
              <a:t>click to edit title</a:t>
            </a:r>
            <a:endParaRPr lang="en-US" noProof="0" dirty="0"/>
          </a:p>
        </p:txBody>
      </p:sp>
      <p:sp>
        <p:nvSpPr>
          <p:cNvPr id="3" name="Espace réservé du contenu 2"/>
          <p:cNvSpPr>
            <a:spLocks noGrp="1"/>
          </p:cNvSpPr>
          <p:nvPr>
            <p:ph sz="half" idx="1" hasCustomPrompt="1"/>
          </p:nvPr>
        </p:nvSpPr>
        <p:spPr>
          <a:xfrm>
            <a:off x="91440" y="1143000"/>
            <a:ext cx="4297680" cy="5029200"/>
          </a:xfrm>
        </p:spPr>
        <p:txBody>
          <a:bodyPr/>
          <a:lstStyle>
            <a:lvl1pPr>
              <a:buClr>
                <a:schemeClr val="bg1"/>
              </a:buClr>
              <a:defRPr sz="1800" i="0"/>
            </a:lvl1pPr>
            <a:lvl2pPr>
              <a:buClr>
                <a:srgbClr val="F7C12E"/>
              </a:buClr>
              <a:buFont typeface="Arial"/>
              <a:buChar char="•"/>
              <a:defRPr sz="1600"/>
            </a:lvl2pPr>
            <a:lvl3pPr>
              <a:buClr>
                <a:srgbClr val="F7C12E"/>
              </a:buClr>
              <a:buFont typeface="Arial"/>
              <a:buChar char="•"/>
              <a:defRPr sz="1600"/>
            </a:lvl3pPr>
            <a:lvl4pPr>
              <a:buClr>
                <a:srgbClr val="F7C12E"/>
              </a:buClr>
              <a:buFont typeface="Arial"/>
              <a:buChar char="•"/>
              <a:defRPr sz="1600"/>
            </a:lvl4pPr>
            <a:lvl5pPr>
              <a:buClr>
                <a:srgbClr val="F7C12E"/>
              </a:buClr>
              <a:buFont typeface="Arial"/>
              <a:buChar char="•"/>
              <a:defRPr sz="1600">
                <a:latin typeface="Arial"/>
                <a:cs typeface="Arial"/>
              </a:defRPr>
            </a:lvl5pPr>
            <a:lvl6pPr>
              <a:defRPr sz="1800"/>
            </a:lvl6pPr>
            <a:lvl7pPr>
              <a:defRPr sz="1800"/>
            </a:lvl7pPr>
            <a:lvl8pPr>
              <a:defRPr sz="1800"/>
            </a:lvl8pPr>
            <a:lvl9pPr>
              <a:defRPr sz="1800"/>
            </a:lvl9pPr>
          </a:lstStyle>
          <a:p>
            <a:pPr lvl="0"/>
            <a:r>
              <a:rPr lang="en-US" noProof="0" dirty="0" smtClean="0"/>
              <a:t>Click to edit first level</a:t>
            </a:r>
          </a:p>
          <a:p>
            <a:pPr lvl="1"/>
            <a:r>
              <a:rPr lang="en-US" noProof="0" dirty="0" smtClean="0"/>
              <a:t>Second level	</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Espace réservé du contenu 3"/>
          <p:cNvSpPr>
            <a:spLocks noGrp="1"/>
          </p:cNvSpPr>
          <p:nvPr>
            <p:ph sz="half" idx="2" hasCustomPrompt="1"/>
          </p:nvPr>
        </p:nvSpPr>
        <p:spPr>
          <a:xfrm>
            <a:off x="4389120" y="1143000"/>
            <a:ext cx="4297680" cy="5029200"/>
          </a:xfrm>
        </p:spPr>
        <p:txBody>
          <a:bodyPr/>
          <a:lstStyle>
            <a:lvl1pPr>
              <a:buClr>
                <a:schemeClr val="bg1"/>
              </a:buClr>
              <a:defRPr sz="1800" i="0"/>
            </a:lvl1pPr>
            <a:lvl2pPr>
              <a:buFont typeface="Arial"/>
              <a:buChar char="•"/>
              <a:defRPr sz="1600"/>
            </a:lvl2pPr>
            <a:lvl3pPr>
              <a:buFont typeface="Arial"/>
              <a:buChar char="•"/>
              <a:defRPr sz="1600"/>
            </a:lvl3pPr>
            <a:lvl4pPr>
              <a:buFont typeface="Arial"/>
              <a:buChar char="•"/>
              <a:defRPr sz="1600"/>
            </a:lvl4pPr>
            <a:lvl5pPr>
              <a:buFont typeface="Arial"/>
              <a:buChar char="•"/>
              <a:defRPr sz="1600">
                <a:latin typeface="Arial"/>
                <a:cs typeface="Arial"/>
              </a:defRPr>
            </a:lvl5pPr>
            <a:lvl6pPr>
              <a:defRPr sz="1800"/>
            </a:lvl6pPr>
            <a:lvl7pPr>
              <a:defRPr sz="1800"/>
            </a:lvl7pPr>
            <a:lvl8pPr>
              <a:defRPr sz="1800"/>
            </a:lvl8pPr>
            <a:lvl9pPr>
              <a:defRPr sz="1800"/>
            </a:lvl9pPr>
          </a:lstStyle>
          <a:p>
            <a:pPr lvl="0"/>
            <a:r>
              <a:rPr lang="en-US" noProof="0" dirty="0" smtClean="0"/>
              <a:t>Click to edit 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2" name="Text Box 4"/>
          <p:cNvSpPr txBox="1">
            <a:spLocks noChangeArrowheads="1"/>
          </p:cNvSpPr>
          <p:nvPr userDrawn="1"/>
        </p:nvSpPr>
        <p:spPr bwMode="auto">
          <a:xfrm>
            <a:off x="6858000" y="6400800"/>
            <a:ext cx="3886200" cy="609600"/>
          </a:xfrm>
          <a:prstGeom prst="rect">
            <a:avLst/>
          </a:prstGeom>
          <a:noFill/>
          <a:ln>
            <a:noFill/>
          </a:ln>
          <a:extLst/>
        </p:spPr>
        <p:txBody>
          <a:bodyPr lIns="0" tIns="0" rIns="0" bIns="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cs typeface="ＭＳ Ｐゴシック" charset="0"/>
              </a:defRPr>
            </a:lvl1pPr>
            <a:lvl2pPr marL="37931725" indent="-37474525"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9pPr>
          </a:lstStyle>
          <a:p>
            <a:pPr algn="ctr" eaLnBrk="1">
              <a:lnSpc>
                <a:spcPct val="98000"/>
              </a:lnSpc>
              <a:buClr>
                <a:srgbClr val="000000"/>
              </a:buClr>
              <a:buSzPct val="45000"/>
              <a:buFont typeface="Wingdings" charset="0"/>
              <a:buNone/>
            </a:pPr>
            <a:fld id="{43218A35-F9CA-434A-87FA-72607602A2AF}" type="slidenum">
              <a:rPr lang="en-GB" sz="2400" b="0" i="0" smtClean="0">
                <a:solidFill>
                  <a:schemeClr val="bg2">
                    <a:lumMod val="75000"/>
                  </a:schemeClr>
                </a:solidFill>
                <a:latin typeface="Arial"/>
                <a:cs typeface="Arial"/>
              </a:rPr>
              <a:pPr algn="ctr" eaLnBrk="1">
                <a:lnSpc>
                  <a:spcPct val="98000"/>
                </a:lnSpc>
                <a:buClr>
                  <a:srgbClr val="000000"/>
                </a:buClr>
                <a:buSzPct val="45000"/>
                <a:buFont typeface="Wingdings" charset="0"/>
                <a:buNone/>
              </a:pPr>
              <a:t>‹#›</a:t>
            </a:fld>
            <a:endParaRPr lang="en-GB" sz="4400" b="0" i="0" dirty="0">
              <a:solidFill>
                <a:schemeClr val="bg2">
                  <a:lumMod val="75000"/>
                </a:schemeClr>
              </a:solidFill>
              <a:latin typeface="Arial"/>
              <a:cs typeface="Arial"/>
            </a:endParaRPr>
          </a:p>
        </p:txBody>
      </p:sp>
    </p:spTree>
    <p:extLst>
      <p:ext uri="{BB962C8B-B14F-4D97-AF65-F5344CB8AC3E}">
        <p14:creationId xmlns:p14="http://schemas.microsoft.com/office/powerpoint/2010/main" val="1443122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 Text with Intro">
    <p:spTree>
      <p:nvGrpSpPr>
        <p:cNvPr id="1" name=""/>
        <p:cNvGrpSpPr/>
        <p:nvPr/>
      </p:nvGrpSpPr>
      <p:grpSpPr>
        <a:xfrm>
          <a:off x="0" y="0"/>
          <a:ext cx="0" cy="0"/>
          <a:chOff x="0" y="0"/>
          <a:chExt cx="0" cy="0"/>
        </a:xfrm>
      </p:grpSpPr>
      <p:pic>
        <p:nvPicPr>
          <p:cNvPr id="5" name="Image 5" descr="FOOTER_1.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157913"/>
            <a:ext cx="9144000"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ZoneTexte 7"/>
          <p:cNvSpPr txBox="1">
            <a:spLocks noChangeArrowheads="1"/>
          </p:cNvSpPr>
          <p:nvPr userDrawn="1"/>
        </p:nvSpPr>
        <p:spPr bwMode="auto">
          <a:xfrm>
            <a:off x="0" y="6443663"/>
            <a:ext cx="9144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bg1"/>
                </a:solidFill>
                <a:latin typeface="Arial" charset="0"/>
                <a:ea typeface="ＭＳ Ｐゴシック" charset="0"/>
                <a:cs typeface="ＭＳ Ｐゴシック" charset="0"/>
              </a:defRPr>
            </a:lvl1pPr>
            <a:lvl2pPr marL="742950" indent="-285750" eaLnBrk="0" hangingPunct="0">
              <a:defRPr sz="2400" b="1">
                <a:solidFill>
                  <a:schemeClr val="bg1"/>
                </a:solidFill>
                <a:latin typeface="Arial" charset="0"/>
                <a:ea typeface="ＭＳ Ｐゴシック" charset="0"/>
              </a:defRPr>
            </a:lvl2pPr>
            <a:lvl3pPr marL="1143000" indent="-228600" eaLnBrk="0" hangingPunct="0">
              <a:defRPr sz="2400" b="1">
                <a:solidFill>
                  <a:schemeClr val="bg1"/>
                </a:solidFill>
                <a:latin typeface="Arial" charset="0"/>
                <a:ea typeface="ＭＳ Ｐゴシック" charset="0"/>
              </a:defRPr>
            </a:lvl3pPr>
            <a:lvl4pPr marL="1600200" indent="-228600" eaLnBrk="0" hangingPunct="0">
              <a:defRPr sz="2400" b="1">
                <a:solidFill>
                  <a:schemeClr val="bg1"/>
                </a:solidFill>
                <a:latin typeface="Arial" charset="0"/>
                <a:ea typeface="ＭＳ Ｐゴシック" charset="0"/>
              </a:defRPr>
            </a:lvl4pPr>
            <a:lvl5pPr marL="2057400" indent="-228600" eaLnBrk="0" hangingPunct="0">
              <a:defRPr sz="2400" b="1">
                <a:solidFill>
                  <a:schemeClr val="bg1"/>
                </a:solidFill>
                <a:latin typeface="Arial" charset="0"/>
                <a:ea typeface="ＭＳ Ｐゴシック" charset="0"/>
              </a:defRPr>
            </a:lvl5pPr>
            <a:lvl6pPr marL="2514600" indent="-228600" eaLnBrk="0" fontAlgn="base" hangingPunct="0">
              <a:spcBef>
                <a:spcPct val="0"/>
              </a:spcBef>
              <a:spcAft>
                <a:spcPct val="0"/>
              </a:spcAf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defRPr sz="2400" b="1">
                <a:solidFill>
                  <a:schemeClr val="bg1"/>
                </a:solidFill>
                <a:latin typeface="Arial" charset="0"/>
                <a:ea typeface="ＭＳ Ｐゴシック" charset="0"/>
              </a:defRPr>
            </a:lvl9pPr>
          </a:lstStyle>
          <a:p>
            <a:pPr algn="ctr" eaLnBrk="1" hangingPunct="1"/>
            <a:r>
              <a:rPr lang="en-US" sz="1100">
                <a:solidFill>
                  <a:srgbClr val="BABABA"/>
                </a:solidFill>
                <a:latin typeface="Trebuchet MS" charset="0"/>
                <a:cs typeface="Trebuchet MS" charset="0"/>
              </a:rPr>
              <a:t>www.exoplatform.com - Copyright 2012 eXo Platform</a:t>
            </a:r>
            <a:endParaRPr lang="fr-FR" sz="1100">
              <a:solidFill>
                <a:srgbClr val="BABABA"/>
              </a:solidFill>
              <a:latin typeface="Trebuchet MS" charset="0"/>
              <a:cs typeface="Trebuchet MS" charset="0"/>
            </a:endParaRPr>
          </a:p>
        </p:txBody>
      </p:sp>
      <p:cxnSp>
        <p:nvCxnSpPr>
          <p:cNvPr id="8" name="Connecteur droit 7"/>
          <p:cNvCxnSpPr/>
          <p:nvPr userDrawn="1"/>
        </p:nvCxnSpPr>
        <p:spPr>
          <a:xfrm>
            <a:off x="0" y="6324600"/>
            <a:ext cx="9144000" cy="0"/>
          </a:xfrm>
          <a:prstGeom prst="line">
            <a:avLst/>
          </a:prstGeom>
          <a:ln w="28575" cmpd="sng">
            <a:solidFill>
              <a:srgbClr val="FAC900"/>
            </a:solidFill>
            <a:prstDash val="dash"/>
          </a:ln>
          <a:effectLst/>
        </p:spPr>
        <p:style>
          <a:lnRef idx="2">
            <a:schemeClr val="accent1"/>
          </a:lnRef>
          <a:fillRef idx="0">
            <a:schemeClr val="accent1"/>
          </a:fillRef>
          <a:effectRef idx="1">
            <a:schemeClr val="accent1"/>
          </a:effectRef>
          <a:fontRef idx="minor">
            <a:schemeClr val="tx1"/>
          </a:fontRef>
        </p:style>
      </p:cxnSp>
      <p:pic>
        <p:nvPicPr>
          <p:cNvPr id="9" name="Image 11" descr="FOOTER_2.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350" y="6172200"/>
            <a:ext cx="91440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12" descr="logo.pn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33400" y="6324600"/>
            <a:ext cx="739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hasCustomPrompt="1"/>
          </p:nvPr>
        </p:nvSpPr>
        <p:spPr>
          <a:xfrm>
            <a:off x="457200" y="228600"/>
            <a:ext cx="8229600" cy="685800"/>
          </a:xfrm>
        </p:spPr>
        <p:txBody>
          <a:bodyPr/>
          <a:lstStyle>
            <a:lvl1pPr>
              <a:defRPr b="1" cap="all" spc="300" baseline="0"/>
            </a:lvl1pPr>
          </a:lstStyle>
          <a:p>
            <a:r>
              <a:rPr lang="en-US" noProof="0" dirty="0" smtClean="0"/>
              <a:t>click to edit title</a:t>
            </a:r>
            <a:endParaRPr lang="en-US" noProof="0" dirty="0"/>
          </a:p>
        </p:txBody>
      </p:sp>
      <p:sp>
        <p:nvSpPr>
          <p:cNvPr id="3" name="Espace réservé du contenu 2"/>
          <p:cNvSpPr>
            <a:spLocks noGrp="1"/>
          </p:cNvSpPr>
          <p:nvPr>
            <p:ph sz="half" idx="1" hasCustomPrompt="1"/>
          </p:nvPr>
        </p:nvSpPr>
        <p:spPr>
          <a:xfrm>
            <a:off x="91440" y="2286000"/>
            <a:ext cx="4297680" cy="3886200"/>
          </a:xfrm>
        </p:spPr>
        <p:txBody>
          <a:bodyPr/>
          <a:lstStyle>
            <a:lvl1pPr>
              <a:buClr>
                <a:schemeClr val="bg1"/>
              </a:buClr>
              <a:defRPr sz="1800" i="0"/>
            </a:lvl1pPr>
            <a:lvl2pPr>
              <a:buClr>
                <a:srgbClr val="F7C12E"/>
              </a:buClr>
              <a:buFont typeface="Arial"/>
              <a:buChar char="•"/>
              <a:defRPr sz="1600"/>
            </a:lvl2pPr>
            <a:lvl3pPr>
              <a:buClr>
                <a:srgbClr val="F7C12E"/>
              </a:buClr>
              <a:buFont typeface="Arial"/>
              <a:buChar char="•"/>
              <a:defRPr sz="1600"/>
            </a:lvl3pPr>
            <a:lvl4pPr>
              <a:buClr>
                <a:srgbClr val="F7C12E"/>
              </a:buClr>
              <a:buFont typeface="Arial"/>
              <a:buChar char="•"/>
              <a:defRPr sz="1600"/>
            </a:lvl4pPr>
            <a:lvl5pPr>
              <a:buClr>
                <a:srgbClr val="F7C12E"/>
              </a:buClr>
              <a:buFont typeface="Arial"/>
              <a:buChar char="•"/>
              <a:defRPr sz="1600">
                <a:latin typeface="Arial"/>
                <a:cs typeface="Arial"/>
              </a:defRPr>
            </a:lvl5pPr>
            <a:lvl6pPr>
              <a:defRPr sz="1800"/>
            </a:lvl6pPr>
            <a:lvl7pPr>
              <a:defRPr sz="1800"/>
            </a:lvl7pPr>
            <a:lvl8pPr>
              <a:defRPr sz="1800"/>
            </a:lvl8pPr>
            <a:lvl9pPr>
              <a:defRPr sz="1800"/>
            </a:lvl9pPr>
          </a:lstStyle>
          <a:p>
            <a:pPr lvl="0"/>
            <a:r>
              <a:rPr lang="en-US" noProof="0" dirty="0" smtClean="0"/>
              <a:t>Click to edit first level</a:t>
            </a:r>
          </a:p>
          <a:p>
            <a:pPr lvl="1"/>
            <a:r>
              <a:rPr lang="en-US" noProof="0" dirty="0" smtClean="0"/>
              <a:t>Second level	</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Espace réservé du contenu 3"/>
          <p:cNvSpPr>
            <a:spLocks noGrp="1"/>
          </p:cNvSpPr>
          <p:nvPr>
            <p:ph sz="half" idx="2" hasCustomPrompt="1"/>
          </p:nvPr>
        </p:nvSpPr>
        <p:spPr>
          <a:xfrm>
            <a:off x="4389120" y="2286000"/>
            <a:ext cx="4297680" cy="3886200"/>
          </a:xfrm>
        </p:spPr>
        <p:txBody>
          <a:bodyPr/>
          <a:lstStyle>
            <a:lvl1pPr>
              <a:buClr>
                <a:schemeClr val="bg1"/>
              </a:buClr>
              <a:defRPr sz="1800" i="0"/>
            </a:lvl1pPr>
            <a:lvl2pPr>
              <a:buFont typeface="Arial"/>
              <a:buChar char="•"/>
              <a:defRPr sz="1600"/>
            </a:lvl2pPr>
            <a:lvl3pPr>
              <a:buFont typeface="Arial"/>
              <a:buChar char="•"/>
              <a:defRPr sz="1600"/>
            </a:lvl3pPr>
            <a:lvl4pPr>
              <a:buFont typeface="Arial"/>
              <a:buChar char="•"/>
              <a:defRPr sz="1600"/>
            </a:lvl4pPr>
            <a:lvl5pPr>
              <a:buFont typeface="Arial"/>
              <a:buChar char="•"/>
              <a:defRPr sz="1600">
                <a:latin typeface="Arial"/>
                <a:cs typeface="Arial"/>
              </a:defRPr>
            </a:lvl5pPr>
            <a:lvl6pPr>
              <a:defRPr sz="1800"/>
            </a:lvl6pPr>
            <a:lvl7pPr>
              <a:defRPr sz="1800"/>
            </a:lvl7pPr>
            <a:lvl8pPr>
              <a:defRPr sz="1800"/>
            </a:lvl8pPr>
            <a:lvl9pPr>
              <a:defRPr sz="1800"/>
            </a:lvl9pPr>
          </a:lstStyle>
          <a:p>
            <a:pPr lvl="0"/>
            <a:r>
              <a:rPr lang="en-US" noProof="0" dirty="0" smtClean="0"/>
              <a:t>Click to edit 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2" name="Text Box 4"/>
          <p:cNvSpPr txBox="1">
            <a:spLocks noChangeArrowheads="1"/>
          </p:cNvSpPr>
          <p:nvPr userDrawn="1"/>
        </p:nvSpPr>
        <p:spPr bwMode="auto">
          <a:xfrm>
            <a:off x="6858000" y="6400800"/>
            <a:ext cx="3886200" cy="609600"/>
          </a:xfrm>
          <a:prstGeom prst="rect">
            <a:avLst/>
          </a:prstGeom>
          <a:noFill/>
          <a:ln>
            <a:noFill/>
          </a:ln>
          <a:extLst/>
        </p:spPr>
        <p:txBody>
          <a:bodyPr lIns="0" tIns="0" rIns="0" bIns="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cs typeface="ＭＳ Ｐゴシック" charset="0"/>
              </a:defRPr>
            </a:lvl1pPr>
            <a:lvl2pPr marL="37931725" indent="-37474525"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9pPr>
          </a:lstStyle>
          <a:p>
            <a:pPr algn="ctr" eaLnBrk="1">
              <a:lnSpc>
                <a:spcPct val="98000"/>
              </a:lnSpc>
              <a:buClr>
                <a:srgbClr val="000000"/>
              </a:buClr>
              <a:buSzPct val="45000"/>
              <a:buFont typeface="Wingdings" charset="0"/>
              <a:buNone/>
            </a:pPr>
            <a:fld id="{43218A35-F9CA-434A-87FA-72607602A2AF}" type="slidenum">
              <a:rPr lang="en-GB" sz="2400" b="0" i="0" smtClean="0">
                <a:solidFill>
                  <a:schemeClr val="bg2">
                    <a:lumMod val="75000"/>
                  </a:schemeClr>
                </a:solidFill>
                <a:latin typeface="Arial"/>
                <a:cs typeface="Arial"/>
              </a:rPr>
              <a:pPr algn="ctr" eaLnBrk="1">
                <a:lnSpc>
                  <a:spcPct val="98000"/>
                </a:lnSpc>
                <a:buClr>
                  <a:srgbClr val="000000"/>
                </a:buClr>
                <a:buSzPct val="45000"/>
                <a:buFont typeface="Wingdings" charset="0"/>
                <a:buNone/>
              </a:pPr>
              <a:t>‹#›</a:t>
            </a:fld>
            <a:endParaRPr lang="en-GB" sz="4400" b="0" i="0" dirty="0">
              <a:solidFill>
                <a:schemeClr val="bg2">
                  <a:lumMod val="75000"/>
                </a:schemeClr>
              </a:solidFill>
              <a:latin typeface="Arial"/>
              <a:cs typeface="Arial"/>
            </a:endParaRPr>
          </a:p>
        </p:txBody>
      </p:sp>
      <p:sp>
        <p:nvSpPr>
          <p:cNvPr id="13" name="Text Placeholder 12"/>
          <p:cNvSpPr>
            <a:spLocks noGrp="1"/>
          </p:cNvSpPr>
          <p:nvPr>
            <p:ph type="body" sz="quarter" idx="10"/>
          </p:nvPr>
        </p:nvSpPr>
        <p:spPr>
          <a:xfrm>
            <a:off x="457200" y="1143000"/>
            <a:ext cx="8229600" cy="914400"/>
          </a:xfrm>
        </p:spPr>
        <p:txBody>
          <a:bodyPr/>
          <a:lstStyle>
            <a:lvl1pPr>
              <a:buFont typeface="Arial"/>
              <a:buNone/>
              <a:defRPr sz="1800"/>
            </a:lvl1pPr>
            <a:lvl2pPr>
              <a:buFont typeface="Arial"/>
              <a:buNone/>
              <a:defRPr sz="1600"/>
            </a:lvl2pPr>
            <a:lvl3pPr>
              <a:buFont typeface="Arial"/>
              <a:buNone/>
              <a:defRPr sz="1600"/>
            </a:lvl3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Tree>
    <p:extLst>
      <p:ext uri="{BB962C8B-B14F-4D97-AF65-F5344CB8AC3E}">
        <p14:creationId xmlns:p14="http://schemas.microsoft.com/office/powerpoint/2010/main" val="1443122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Image 5" descr="FOOTER_1.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157913"/>
            <a:ext cx="9144000"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ZoneTexte 7"/>
          <p:cNvSpPr txBox="1">
            <a:spLocks noChangeArrowheads="1"/>
          </p:cNvSpPr>
          <p:nvPr userDrawn="1"/>
        </p:nvSpPr>
        <p:spPr bwMode="auto">
          <a:xfrm>
            <a:off x="0" y="6443663"/>
            <a:ext cx="9144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bg1"/>
                </a:solidFill>
                <a:latin typeface="Arial" charset="0"/>
                <a:ea typeface="ＭＳ Ｐゴシック" charset="0"/>
                <a:cs typeface="ＭＳ Ｐゴシック" charset="0"/>
              </a:defRPr>
            </a:lvl1pPr>
            <a:lvl2pPr marL="742950" indent="-285750" eaLnBrk="0" hangingPunct="0">
              <a:defRPr sz="2400" b="1">
                <a:solidFill>
                  <a:schemeClr val="bg1"/>
                </a:solidFill>
                <a:latin typeface="Arial" charset="0"/>
                <a:ea typeface="ＭＳ Ｐゴシック" charset="0"/>
              </a:defRPr>
            </a:lvl2pPr>
            <a:lvl3pPr marL="1143000" indent="-228600" eaLnBrk="0" hangingPunct="0">
              <a:defRPr sz="2400" b="1">
                <a:solidFill>
                  <a:schemeClr val="bg1"/>
                </a:solidFill>
                <a:latin typeface="Arial" charset="0"/>
                <a:ea typeface="ＭＳ Ｐゴシック" charset="0"/>
              </a:defRPr>
            </a:lvl3pPr>
            <a:lvl4pPr marL="1600200" indent="-228600" eaLnBrk="0" hangingPunct="0">
              <a:defRPr sz="2400" b="1">
                <a:solidFill>
                  <a:schemeClr val="bg1"/>
                </a:solidFill>
                <a:latin typeface="Arial" charset="0"/>
                <a:ea typeface="ＭＳ Ｐゴシック" charset="0"/>
              </a:defRPr>
            </a:lvl4pPr>
            <a:lvl5pPr marL="2057400" indent="-228600" eaLnBrk="0" hangingPunct="0">
              <a:defRPr sz="2400" b="1">
                <a:solidFill>
                  <a:schemeClr val="bg1"/>
                </a:solidFill>
                <a:latin typeface="Arial" charset="0"/>
                <a:ea typeface="ＭＳ Ｐゴシック" charset="0"/>
              </a:defRPr>
            </a:lvl5pPr>
            <a:lvl6pPr marL="2514600" indent="-228600" eaLnBrk="0" fontAlgn="base" hangingPunct="0">
              <a:spcBef>
                <a:spcPct val="0"/>
              </a:spcBef>
              <a:spcAft>
                <a:spcPct val="0"/>
              </a:spcAf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defRPr sz="2400" b="1">
                <a:solidFill>
                  <a:schemeClr val="bg1"/>
                </a:solidFill>
                <a:latin typeface="Arial" charset="0"/>
                <a:ea typeface="ＭＳ Ｐゴシック" charset="0"/>
              </a:defRPr>
            </a:lvl9pPr>
          </a:lstStyle>
          <a:p>
            <a:pPr algn="ctr" eaLnBrk="1" hangingPunct="1"/>
            <a:r>
              <a:rPr lang="en-US" sz="1100">
                <a:solidFill>
                  <a:srgbClr val="BABABA"/>
                </a:solidFill>
                <a:latin typeface="Trebuchet MS" charset="0"/>
                <a:cs typeface="Trebuchet MS" charset="0"/>
              </a:rPr>
              <a:t>www.exoplatform.com - Copyright 2012 eXo Platform</a:t>
            </a:r>
            <a:endParaRPr lang="fr-FR" sz="1100">
              <a:solidFill>
                <a:srgbClr val="BABABA"/>
              </a:solidFill>
              <a:latin typeface="Trebuchet MS" charset="0"/>
              <a:cs typeface="Trebuchet MS" charset="0"/>
            </a:endParaRPr>
          </a:p>
        </p:txBody>
      </p:sp>
      <p:cxnSp>
        <p:nvCxnSpPr>
          <p:cNvPr id="5" name="Connecteur droit 4"/>
          <p:cNvCxnSpPr/>
          <p:nvPr userDrawn="1"/>
        </p:nvCxnSpPr>
        <p:spPr>
          <a:xfrm>
            <a:off x="0" y="6324600"/>
            <a:ext cx="9144000" cy="0"/>
          </a:xfrm>
          <a:prstGeom prst="line">
            <a:avLst/>
          </a:prstGeom>
          <a:ln w="28575" cmpd="sng">
            <a:solidFill>
              <a:srgbClr val="FAC900"/>
            </a:solidFill>
            <a:prstDash val="dash"/>
          </a:ln>
          <a:effectLst/>
        </p:spPr>
        <p:style>
          <a:lnRef idx="2">
            <a:schemeClr val="accent1"/>
          </a:lnRef>
          <a:fillRef idx="0">
            <a:schemeClr val="accent1"/>
          </a:fillRef>
          <a:effectRef idx="1">
            <a:schemeClr val="accent1"/>
          </a:effectRef>
          <a:fontRef idx="minor">
            <a:schemeClr val="tx1"/>
          </a:fontRef>
        </p:style>
      </p:cxnSp>
      <p:pic>
        <p:nvPicPr>
          <p:cNvPr id="6" name="Image 11" descr="FOOTER_2.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350" y="6172200"/>
            <a:ext cx="91440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 12" descr="logo.pn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33400" y="6324600"/>
            <a:ext cx="739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p:cNvSpPr txBox="1">
            <a:spLocks noChangeArrowheads="1"/>
          </p:cNvSpPr>
          <p:nvPr userDrawn="1"/>
        </p:nvSpPr>
        <p:spPr bwMode="auto">
          <a:xfrm>
            <a:off x="6858000" y="6400800"/>
            <a:ext cx="3886200" cy="609600"/>
          </a:xfrm>
          <a:prstGeom prst="rect">
            <a:avLst/>
          </a:prstGeom>
          <a:noFill/>
          <a:ln>
            <a:noFill/>
          </a:ln>
          <a:extLst/>
        </p:spPr>
        <p:txBody>
          <a:bodyPr lIns="0" tIns="0" rIns="0" bIns="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cs typeface="ＭＳ Ｐゴシック" charset="0"/>
              </a:defRPr>
            </a:lvl1pPr>
            <a:lvl2pPr marL="37931725" indent="-37474525"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9pPr>
          </a:lstStyle>
          <a:p>
            <a:pPr algn="ctr" eaLnBrk="1">
              <a:lnSpc>
                <a:spcPct val="98000"/>
              </a:lnSpc>
              <a:buClr>
                <a:srgbClr val="000000"/>
              </a:buClr>
              <a:buSzPct val="45000"/>
              <a:buFont typeface="Wingdings" charset="0"/>
              <a:buNone/>
            </a:pPr>
            <a:fld id="{43218A35-F9CA-434A-87FA-72607602A2AF}" type="slidenum">
              <a:rPr lang="en-GB" sz="2400" b="0" i="0" smtClean="0">
                <a:solidFill>
                  <a:schemeClr val="bg2">
                    <a:lumMod val="75000"/>
                  </a:schemeClr>
                </a:solidFill>
                <a:latin typeface="Arial"/>
                <a:cs typeface="Arial"/>
              </a:rPr>
              <a:pPr algn="ctr" eaLnBrk="1">
                <a:lnSpc>
                  <a:spcPct val="98000"/>
                </a:lnSpc>
                <a:buClr>
                  <a:srgbClr val="000000"/>
                </a:buClr>
                <a:buSzPct val="45000"/>
                <a:buFont typeface="Wingdings" charset="0"/>
                <a:buNone/>
              </a:pPr>
              <a:t>‹#›</a:t>
            </a:fld>
            <a:endParaRPr lang="en-GB" sz="4400" b="0" i="0" dirty="0">
              <a:solidFill>
                <a:schemeClr val="bg2">
                  <a:lumMod val="75000"/>
                </a:schemeClr>
              </a:solidFill>
              <a:latin typeface="Arial"/>
              <a:cs typeface="Arial"/>
            </a:endParaRPr>
          </a:p>
        </p:txBody>
      </p:sp>
      <p:sp>
        <p:nvSpPr>
          <p:cNvPr id="9" name="Titre 1"/>
          <p:cNvSpPr>
            <a:spLocks noGrp="1"/>
          </p:cNvSpPr>
          <p:nvPr>
            <p:ph type="title" hasCustomPrompt="1"/>
          </p:nvPr>
        </p:nvSpPr>
        <p:spPr>
          <a:xfrm>
            <a:off x="457200" y="228600"/>
            <a:ext cx="8229600" cy="685800"/>
          </a:xfrm>
        </p:spPr>
        <p:txBody>
          <a:bodyPr/>
          <a:lstStyle>
            <a:lvl1pPr>
              <a:defRPr cap="all" spc="300"/>
            </a:lvl1pPr>
          </a:lstStyle>
          <a:p>
            <a:r>
              <a:rPr lang="en-US" noProof="0" dirty="0" smtClean="0"/>
              <a:t>Click to edit title</a:t>
            </a:r>
            <a:endParaRPr lang="en-US" noProof="0" dirty="0"/>
          </a:p>
        </p:txBody>
      </p:sp>
    </p:spTree>
    <p:extLst>
      <p:ext uri="{BB962C8B-B14F-4D97-AF65-F5344CB8AC3E}">
        <p14:creationId xmlns:p14="http://schemas.microsoft.com/office/powerpoint/2010/main" val="3795036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creenshots">
    <p:spTree>
      <p:nvGrpSpPr>
        <p:cNvPr id="1" name=""/>
        <p:cNvGrpSpPr/>
        <p:nvPr/>
      </p:nvGrpSpPr>
      <p:grpSpPr>
        <a:xfrm>
          <a:off x="0" y="0"/>
          <a:ext cx="0" cy="0"/>
          <a:chOff x="0" y="0"/>
          <a:chExt cx="0" cy="0"/>
        </a:xfrm>
      </p:grpSpPr>
      <p:pic>
        <p:nvPicPr>
          <p:cNvPr id="2" name="Image 5" descr="FOOTER_1.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157913"/>
            <a:ext cx="9144000"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ZoneTexte 7"/>
          <p:cNvSpPr txBox="1">
            <a:spLocks noChangeArrowheads="1"/>
          </p:cNvSpPr>
          <p:nvPr userDrawn="1"/>
        </p:nvSpPr>
        <p:spPr bwMode="auto">
          <a:xfrm>
            <a:off x="0" y="6443663"/>
            <a:ext cx="9144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bg1"/>
                </a:solidFill>
                <a:latin typeface="Arial" charset="0"/>
                <a:ea typeface="ＭＳ Ｐゴシック" charset="0"/>
                <a:cs typeface="ＭＳ Ｐゴシック" charset="0"/>
              </a:defRPr>
            </a:lvl1pPr>
            <a:lvl2pPr marL="742950" indent="-285750" eaLnBrk="0" hangingPunct="0">
              <a:defRPr sz="2400" b="1">
                <a:solidFill>
                  <a:schemeClr val="bg1"/>
                </a:solidFill>
                <a:latin typeface="Arial" charset="0"/>
                <a:ea typeface="ＭＳ Ｐゴシック" charset="0"/>
              </a:defRPr>
            </a:lvl2pPr>
            <a:lvl3pPr marL="1143000" indent="-228600" eaLnBrk="0" hangingPunct="0">
              <a:defRPr sz="2400" b="1">
                <a:solidFill>
                  <a:schemeClr val="bg1"/>
                </a:solidFill>
                <a:latin typeface="Arial" charset="0"/>
                <a:ea typeface="ＭＳ Ｐゴシック" charset="0"/>
              </a:defRPr>
            </a:lvl3pPr>
            <a:lvl4pPr marL="1600200" indent="-228600" eaLnBrk="0" hangingPunct="0">
              <a:defRPr sz="2400" b="1">
                <a:solidFill>
                  <a:schemeClr val="bg1"/>
                </a:solidFill>
                <a:latin typeface="Arial" charset="0"/>
                <a:ea typeface="ＭＳ Ｐゴシック" charset="0"/>
              </a:defRPr>
            </a:lvl4pPr>
            <a:lvl5pPr marL="2057400" indent="-228600" eaLnBrk="0" hangingPunct="0">
              <a:defRPr sz="2400" b="1">
                <a:solidFill>
                  <a:schemeClr val="bg1"/>
                </a:solidFill>
                <a:latin typeface="Arial" charset="0"/>
                <a:ea typeface="ＭＳ Ｐゴシック" charset="0"/>
              </a:defRPr>
            </a:lvl5pPr>
            <a:lvl6pPr marL="2514600" indent="-228600" eaLnBrk="0" fontAlgn="base" hangingPunct="0">
              <a:spcBef>
                <a:spcPct val="0"/>
              </a:spcBef>
              <a:spcAft>
                <a:spcPct val="0"/>
              </a:spcAf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defRPr sz="2400" b="1">
                <a:solidFill>
                  <a:schemeClr val="bg1"/>
                </a:solidFill>
                <a:latin typeface="Arial" charset="0"/>
                <a:ea typeface="ＭＳ Ｐゴシック" charset="0"/>
              </a:defRPr>
            </a:lvl9pPr>
          </a:lstStyle>
          <a:p>
            <a:pPr algn="ctr" eaLnBrk="1" hangingPunct="1"/>
            <a:r>
              <a:rPr lang="en-US" sz="1100">
                <a:solidFill>
                  <a:srgbClr val="BABABA"/>
                </a:solidFill>
                <a:latin typeface="Trebuchet MS" charset="0"/>
                <a:cs typeface="Trebuchet MS" charset="0"/>
              </a:rPr>
              <a:t>www.exoplatform.com - Copyright 2012 eXo Platform</a:t>
            </a:r>
            <a:endParaRPr lang="fr-FR" sz="1100">
              <a:solidFill>
                <a:srgbClr val="BABABA"/>
              </a:solidFill>
              <a:latin typeface="Trebuchet MS" charset="0"/>
              <a:cs typeface="Trebuchet MS" charset="0"/>
            </a:endParaRPr>
          </a:p>
        </p:txBody>
      </p:sp>
      <p:cxnSp>
        <p:nvCxnSpPr>
          <p:cNvPr id="5" name="Connecteur droit 4"/>
          <p:cNvCxnSpPr/>
          <p:nvPr userDrawn="1"/>
        </p:nvCxnSpPr>
        <p:spPr>
          <a:xfrm>
            <a:off x="0" y="6324600"/>
            <a:ext cx="9144000" cy="0"/>
          </a:xfrm>
          <a:prstGeom prst="line">
            <a:avLst/>
          </a:prstGeom>
          <a:ln w="28575" cmpd="sng">
            <a:solidFill>
              <a:srgbClr val="FAC900"/>
            </a:solidFill>
            <a:prstDash val="dash"/>
          </a:ln>
          <a:effectLst/>
        </p:spPr>
        <p:style>
          <a:lnRef idx="2">
            <a:schemeClr val="accent1"/>
          </a:lnRef>
          <a:fillRef idx="0">
            <a:schemeClr val="accent1"/>
          </a:fillRef>
          <a:effectRef idx="1">
            <a:schemeClr val="accent1"/>
          </a:effectRef>
          <a:fontRef idx="minor">
            <a:schemeClr val="tx1"/>
          </a:fontRef>
        </p:style>
      </p:cxnSp>
      <p:pic>
        <p:nvPicPr>
          <p:cNvPr id="6" name="Image 11" descr="FOOTER_2.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350" y="6172200"/>
            <a:ext cx="91440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 12" descr="logo.pn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33400" y="6324600"/>
            <a:ext cx="7397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p:cNvSpPr txBox="1">
            <a:spLocks noChangeArrowheads="1"/>
          </p:cNvSpPr>
          <p:nvPr userDrawn="1"/>
        </p:nvSpPr>
        <p:spPr bwMode="auto">
          <a:xfrm>
            <a:off x="6858000" y="6400800"/>
            <a:ext cx="3886200" cy="609600"/>
          </a:xfrm>
          <a:prstGeom prst="rect">
            <a:avLst/>
          </a:prstGeom>
          <a:noFill/>
          <a:ln>
            <a:noFill/>
          </a:ln>
          <a:extLst/>
        </p:spPr>
        <p:txBody>
          <a:bodyPr lIns="0" tIns="0" rIns="0" bIns="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cs typeface="ＭＳ Ｐゴシック" charset="0"/>
              </a:defRPr>
            </a:lvl1pPr>
            <a:lvl2pPr marL="37931725" indent="-37474525"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9pPr>
          </a:lstStyle>
          <a:p>
            <a:pPr algn="ctr" eaLnBrk="1">
              <a:lnSpc>
                <a:spcPct val="98000"/>
              </a:lnSpc>
              <a:buClr>
                <a:srgbClr val="000000"/>
              </a:buClr>
              <a:buSzPct val="45000"/>
              <a:buFont typeface="Wingdings" charset="0"/>
              <a:buNone/>
            </a:pPr>
            <a:fld id="{43218A35-F9CA-434A-87FA-72607602A2AF}" type="slidenum">
              <a:rPr lang="en-GB" sz="2400" b="0" i="0" smtClean="0">
                <a:solidFill>
                  <a:schemeClr val="bg2">
                    <a:lumMod val="75000"/>
                  </a:schemeClr>
                </a:solidFill>
                <a:latin typeface="Arial"/>
                <a:cs typeface="Arial"/>
              </a:rPr>
              <a:pPr algn="ctr" eaLnBrk="1">
                <a:lnSpc>
                  <a:spcPct val="98000"/>
                </a:lnSpc>
                <a:buClr>
                  <a:srgbClr val="000000"/>
                </a:buClr>
                <a:buSzPct val="45000"/>
                <a:buFont typeface="Wingdings" charset="0"/>
                <a:buNone/>
              </a:pPr>
              <a:t>‹#›</a:t>
            </a:fld>
            <a:endParaRPr lang="en-GB" sz="4400" b="0" i="0" dirty="0">
              <a:solidFill>
                <a:schemeClr val="bg2">
                  <a:lumMod val="75000"/>
                </a:schemeClr>
              </a:solidFill>
              <a:latin typeface="Arial"/>
              <a:cs typeface="Arial"/>
            </a:endParaRPr>
          </a:p>
        </p:txBody>
      </p:sp>
      <p:sp>
        <p:nvSpPr>
          <p:cNvPr id="9" name="Titre 1"/>
          <p:cNvSpPr>
            <a:spLocks noGrp="1"/>
          </p:cNvSpPr>
          <p:nvPr>
            <p:ph type="title" hasCustomPrompt="1"/>
          </p:nvPr>
        </p:nvSpPr>
        <p:spPr>
          <a:xfrm>
            <a:off x="457200" y="228600"/>
            <a:ext cx="8229600" cy="685800"/>
          </a:xfrm>
        </p:spPr>
        <p:txBody>
          <a:bodyPr/>
          <a:lstStyle>
            <a:lvl1pPr>
              <a:defRPr cap="all" spc="300"/>
            </a:lvl1pPr>
          </a:lstStyle>
          <a:p>
            <a:r>
              <a:rPr lang="en-US" noProof="0" dirty="0" smtClean="0"/>
              <a:t>Click to edit title</a:t>
            </a:r>
            <a:endParaRPr lang="en-US" noProof="0" dirty="0"/>
          </a:p>
        </p:txBody>
      </p:sp>
      <p:sp>
        <p:nvSpPr>
          <p:cNvPr id="12" name="Espace réservé du texte 11"/>
          <p:cNvSpPr>
            <a:spLocks noGrp="1"/>
          </p:cNvSpPr>
          <p:nvPr>
            <p:ph type="body" sz="quarter" idx="10"/>
          </p:nvPr>
        </p:nvSpPr>
        <p:spPr>
          <a:xfrm>
            <a:off x="457200" y="1143000"/>
            <a:ext cx="2971800" cy="4572000"/>
          </a:xfrm>
        </p:spPr>
        <p:txBody>
          <a:bodyPr/>
          <a:lstStyle>
            <a:lvl1pPr marL="0" indent="0">
              <a:buNone/>
              <a:defRPr sz="1800"/>
            </a:lvl1pPr>
            <a:lvl2pPr marL="457200" indent="0">
              <a:buNone/>
              <a:defRPr sz="1600"/>
            </a:lvl2pPr>
            <a:lvl3pPr marL="914400" indent="0">
              <a:buNone/>
              <a:defRPr sz="1600"/>
            </a:lvl3pPr>
            <a:lvl4pPr marL="1371600" indent="0">
              <a:buNone/>
              <a:defRPr sz="1600"/>
            </a:lvl4pPr>
            <a:lvl5pPr marL="1828800" indent="0">
              <a:buNone/>
              <a:defRPr sz="1600"/>
            </a:lvl5pPr>
          </a:lstStyle>
          <a:p>
            <a:pPr lvl="0"/>
            <a:endParaRPr lang="fr-FR" dirty="0"/>
          </a:p>
        </p:txBody>
      </p:sp>
    </p:spTree>
    <p:extLst>
      <p:ext uri="{BB962C8B-B14F-4D97-AF65-F5344CB8AC3E}">
        <p14:creationId xmlns:p14="http://schemas.microsoft.com/office/powerpoint/2010/main" val="24820107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28600"/>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noProof="0" dirty="0" smtClean="0"/>
              <a:t>TITLE</a:t>
            </a:r>
            <a:endParaRPr lang="en-US" noProof="0" dirty="0"/>
          </a:p>
        </p:txBody>
      </p:sp>
      <p:sp>
        <p:nvSpPr>
          <p:cNvPr id="1027" name="Espace réservé du texte 2"/>
          <p:cNvSpPr>
            <a:spLocks noGrp="1"/>
          </p:cNvSpPr>
          <p:nvPr>
            <p:ph type="body" idx="1"/>
          </p:nvPr>
        </p:nvSpPr>
        <p:spPr bwMode="auto">
          <a:xfrm>
            <a:off x="457200" y="1143000"/>
            <a:ext cx="8229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dirty="0" smtClean="0"/>
              <a:t>Click to edit 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9" name="Espace réservé du pied de page 2"/>
          <p:cNvSpPr>
            <a:spLocks noGrp="1"/>
          </p:cNvSpPr>
          <p:nvPr>
            <p:ph type="ftr" sz="quarter" idx="3"/>
          </p:nvPr>
        </p:nvSpPr>
        <p:spPr>
          <a:xfrm>
            <a:off x="3124200" y="6356350"/>
            <a:ext cx="2895600" cy="365125"/>
          </a:xfrm>
          <a:prstGeom prst="rect">
            <a:avLst/>
          </a:prstGeom>
        </p:spPr>
        <p:txBody>
          <a:bodyPr/>
          <a:lstStyle>
            <a:lvl1pPr hangingPunct="0">
              <a:lnSpc>
                <a:spcPct val="81000"/>
              </a:lnSpc>
              <a:buClr>
                <a:srgbClr val="000000"/>
              </a:buClr>
              <a:buSzPct val="45000"/>
              <a:buFont typeface="StarSymbol" charset="0"/>
              <a:buNone/>
              <a:defRPr sz="1800" b="0">
                <a:latin typeface="Arial" charset="0"/>
                <a:ea typeface="+mn-ea"/>
                <a:cs typeface="+mn-cs"/>
              </a:defRPr>
            </a:lvl1pPr>
          </a:lstStyle>
          <a:p>
            <a:pPr>
              <a:defRPr/>
            </a:pPr>
            <a:endParaRPr lang="fr-FR"/>
          </a:p>
        </p:txBody>
      </p:sp>
      <p:sp>
        <p:nvSpPr>
          <p:cNvPr id="11" name="Espace réservé du numéro de diapositive 3"/>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hangingPunct="0">
              <a:lnSpc>
                <a:spcPct val="81000"/>
              </a:lnSpc>
              <a:buClr>
                <a:srgbClr val="000000"/>
              </a:buClr>
              <a:buSzPct val="45000"/>
              <a:buFont typeface="StarSymbol" charset="0"/>
              <a:buNone/>
              <a:defRPr sz="1800" b="0" smtClean="0"/>
            </a:lvl1pPr>
          </a:lstStyle>
          <a:p>
            <a:pPr>
              <a:defRPr/>
            </a:pPr>
            <a:fld id="{9B1EB7EA-FD39-ED46-BDE7-2C5F15AC5A1B}"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3866" r:id="rId1"/>
    <p:sldLayoutId id="2147483870" r:id="rId2"/>
    <p:sldLayoutId id="2147483873" r:id="rId3"/>
    <p:sldLayoutId id="2147483869" r:id="rId4"/>
    <p:sldLayoutId id="2147483865" r:id="rId5"/>
    <p:sldLayoutId id="2147483867" r:id="rId6"/>
    <p:sldLayoutId id="2147483871" r:id="rId7"/>
    <p:sldLayoutId id="2147483868" r:id="rId8"/>
    <p:sldLayoutId id="2147483874" r:id="rId9"/>
  </p:sldLayoutIdLst>
  <p:txStyles>
    <p:titleStyle>
      <a:lvl1pPr algn="l" rtl="0" eaLnBrk="0" fontAlgn="base" hangingPunct="0">
        <a:spcBef>
          <a:spcPct val="0"/>
        </a:spcBef>
        <a:spcAft>
          <a:spcPct val="0"/>
        </a:spcAft>
        <a:defRPr lang="fr-FR" sz="2400" b="1" kern="1200" spc="300" dirty="0">
          <a:solidFill>
            <a:schemeClr val="bg2">
              <a:lumMod val="50000"/>
            </a:schemeClr>
          </a:solidFill>
          <a:latin typeface="+mj-lt"/>
          <a:ea typeface="+mj-ea"/>
          <a:cs typeface="+mj-cs"/>
        </a:defRPr>
      </a:lvl1pPr>
      <a:lvl2pPr algn="ctr" rtl="0" eaLnBrk="0" fontAlgn="base" hangingPunct="0">
        <a:spcBef>
          <a:spcPct val="0"/>
        </a:spcBef>
        <a:spcAft>
          <a:spcPct val="0"/>
        </a:spcAft>
        <a:defRPr sz="3500" b="1">
          <a:solidFill>
            <a:srgbClr val="FFA300"/>
          </a:solidFill>
          <a:latin typeface="Arial" charset="0"/>
          <a:ea typeface="ＭＳ Ｐゴシック" charset="-128"/>
          <a:cs typeface="ＭＳ Ｐゴシック" charset="-128"/>
        </a:defRPr>
      </a:lvl2pPr>
      <a:lvl3pPr algn="ctr" rtl="0" eaLnBrk="0" fontAlgn="base" hangingPunct="0">
        <a:spcBef>
          <a:spcPct val="0"/>
        </a:spcBef>
        <a:spcAft>
          <a:spcPct val="0"/>
        </a:spcAft>
        <a:defRPr sz="3500" b="1">
          <a:solidFill>
            <a:srgbClr val="FFA300"/>
          </a:solidFill>
          <a:latin typeface="Arial" charset="0"/>
          <a:ea typeface="ＭＳ Ｐゴシック" charset="-128"/>
          <a:cs typeface="ＭＳ Ｐゴシック" charset="-128"/>
        </a:defRPr>
      </a:lvl3pPr>
      <a:lvl4pPr algn="ctr" rtl="0" eaLnBrk="0" fontAlgn="base" hangingPunct="0">
        <a:spcBef>
          <a:spcPct val="0"/>
        </a:spcBef>
        <a:spcAft>
          <a:spcPct val="0"/>
        </a:spcAft>
        <a:defRPr sz="3500" b="1">
          <a:solidFill>
            <a:srgbClr val="FFA300"/>
          </a:solidFill>
          <a:latin typeface="Arial" charset="0"/>
          <a:ea typeface="ＭＳ Ｐゴシック" charset="-128"/>
          <a:cs typeface="ＭＳ Ｐゴシック" charset="-128"/>
        </a:defRPr>
      </a:lvl4pPr>
      <a:lvl5pPr algn="ctr" rtl="0" eaLnBrk="0" fontAlgn="base" hangingPunct="0">
        <a:spcBef>
          <a:spcPct val="0"/>
        </a:spcBef>
        <a:spcAft>
          <a:spcPct val="0"/>
        </a:spcAft>
        <a:defRPr sz="3500" b="1">
          <a:solidFill>
            <a:srgbClr val="FFA300"/>
          </a:solidFill>
          <a:latin typeface="Arial" charset="0"/>
          <a:ea typeface="ＭＳ Ｐゴシック" charset="-128"/>
          <a:cs typeface="ＭＳ Ｐゴシック" charset="-128"/>
        </a:defRPr>
      </a:lvl5pPr>
      <a:lvl6pPr marL="457200" algn="ctr" rtl="0" fontAlgn="base">
        <a:spcBef>
          <a:spcPct val="0"/>
        </a:spcBef>
        <a:spcAft>
          <a:spcPct val="0"/>
        </a:spcAft>
        <a:defRPr sz="3500" b="1">
          <a:solidFill>
            <a:srgbClr val="FFA300"/>
          </a:solidFill>
          <a:latin typeface="Arial" charset="0"/>
          <a:ea typeface="ＭＳ Ｐゴシック" charset="-128"/>
          <a:cs typeface="ＭＳ Ｐゴシック" charset="-128"/>
        </a:defRPr>
      </a:lvl6pPr>
      <a:lvl7pPr marL="914400" algn="ctr" rtl="0" fontAlgn="base">
        <a:spcBef>
          <a:spcPct val="0"/>
        </a:spcBef>
        <a:spcAft>
          <a:spcPct val="0"/>
        </a:spcAft>
        <a:defRPr sz="3500" b="1">
          <a:solidFill>
            <a:srgbClr val="FFA300"/>
          </a:solidFill>
          <a:latin typeface="Arial" charset="0"/>
          <a:ea typeface="ＭＳ Ｐゴシック" charset="-128"/>
          <a:cs typeface="ＭＳ Ｐゴシック" charset="-128"/>
        </a:defRPr>
      </a:lvl7pPr>
      <a:lvl8pPr marL="1371600" algn="ctr" rtl="0" fontAlgn="base">
        <a:spcBef>
          <a:spcPct val="0"/>
        </a:spcBef>
        <a:spcAft>
          <a:spcPct val="0"/>
        </a:spcAft>
        <a:defRPr sz="3500" b="1">
          <a:solidFill>
            <a:srgbClr val="FFA300"/>
          </a:solidFill>
          <a:latin typeface="Arial" charset="0"/>
          <a:ea typeface="ＭＳ Ｐゴシック" charset="-128"/>
          <a:cs typeface="ＭＳ Ｐゴシック" charset="-128"/>
        </a:defRPr>
      </a:lvl8pPr>
      <a:lvl9pPr marL="1828800" algn="ctr" rtl="0" fontAlgn="base">
        <a:spcBef>
          <a:spcPct val="0"/>
        </a:spcBef>
        <a:spcAft>
          <a:spcPct val="0"/>
        </a:spcAft>
        <a:defRPr sz="3500" b="1">
          <a:solidFill>
            <a:srgbClr val="FFA300"/>
          </a:solidFill>
          <a:latin typeface="Arial" charset="0"/>
          <a:ea typeface="ＭＳ Ｐゴシック" charset="-128"/>
          <a:cs typeface="ＭＳ Ｐゴシック" charset="-128"/>
        </a:defRPr>
      </a:lvl9pPr>
    </p:titleStyle>
    <p:bodyStyle>
      <a:lvl1pPr marL="342900" indent="-342900" algn="l" rtl="0" eaLnBrk="0" fontAlgn="base" hangingPunct="0">
        <a:spcBef>
          <a:spcPct val="0"/>
        </a:spcBef>
        <a:spcAft>
          <a:spcPct val="0"/>
        </a:spcAft>
        <a:buClr>
          <a:srgbClr val="F7C12E"/>
        </a:buClr>
        <a:buSzPct val="113000"/>
        <a:buFont typeface="Lucida Grande"/>
        <a:buChar char="−"/>
        <a:defRPr sz="2000" b="1" i="0" kern="1200">
          <a:solidFill>
            <a:schemeClr val="bg2">
              <a:lumMod val="25000"/>
            </a:schemeClr>
          </a:solidFill>
          <a:latin typeface="Arial"/>
          <a:ea typeface="+mn-ea"/>
          <a:cs typeface="Arial"/>
        </a:defRPr>
      </a:lvl1pPr>
      <a:lvl2pPr marL="800100" indent="-342900" algn="l" rtl="0" eaLnBrk="0" fontAlgn="base" hangingPunct="0">
        <a:spcBef>
          <a:spcPct val="20000"/>
        </a:spcBef>
        <a:spcAft>
          <a:spcPct val="0"/>
        </a:spcAft>
        <a:buClr>
          <a:srgbClr val="F7C12E"/>
        </a:buClr>
        <a:buSzPct val="113000"/>
        <a:buFont typeface="Lucida Grande"/>
        <a:buChar char="−"/>
        <a:defRPr sz="1800" kern="1200">
          <a:solidFill>
            <a:schemeClr val="bg2">
              <a:lumMod val="50000"/>
            </a:schemeClr>
          </a:solidFill>
          <a:latin typeface="Arial"/>
          <a:ea typeface="+mn-ea"/>
          <a:cs typeface="Arial"/>
        </a:defRPr>
      </a:lvl2pPr>
      <a:lvl3pPr marL="1200150" indent="-285750" algn="l" rtl="0" eaLnBrk="0" fontAlgn="base" hangingPunct="0">
        <a:spcBef>
          <a:spcPct val="20000"/>
        </a:spcBef>
        <a:spcAft>
          <a:spcPct val="0"/>
        </a:spcAft>
        <a:buClr>
          <a:srgbClr val="F7C12E"/>
        </a:buClr>
        <a:buSzPct val="113000"/>
        <a:buFont typeface="Lucida Grande"/>
        <a:buChar char="−"/>
        <a:defRPr sz="1800" kern="1200">
          <a:solidFill>
            <a:schemeClr val="bg2">
              <a:lumMod val="50000"/>
            </a:schemeClr>
          </a:solidFill>
          <a:latin typeface="Arial"/>
          <a:ea typeface="+mn-ea"/>
          <a:cs typeface="Arial"/>
        </a:defRPr>
      </a:lvl3pPr>
      <a:lvl4pPr marL="1657350" indent="-285750" algn="l" rtl="0" eaLnBrk="0" fontAlgn="base" hangingPunct="0">
        <a:spcBef>
          <a:spcPct val="20000"/>
        </a:spcBef>
        <a:spcAft>
          <a:spcPct val="0"/>
        </a:spcAft>
        <a:buClr>
          <a:srgbClr val="F7C12E"/>
        </a:buClr>
        <a:buSzPct val="113000"/>
        <a:buFont typeface="Lucida Grande"/>
        <a:buChar char="−"/>
        <a:defRPr sz="1800" kern="1200">
          <a:solidFill>
            <a:schemeClr val="bg2">
              <a:lumMod val="50000"/>
            </a:schemeClr>
          </a:solidFill>
          <a:latin typeface="Arial"/>
          <a:ea typeface="+mn-ea"/>
          <a:cs typeface="Arial"/>
        </a:defRPr>
      </a:lvl4pPr>
      <a:lvl5pPr marL="2114550" indent="-285750" algn="l" rtl="0" eaLnBrk="0" fontAlgn="base" hangingPunct="0">
        <a:spcBef>
          <a:spcPct val="20000"/>
        </a:spcBef>
        <a:spcAft>
          <a:spcPct val="0"/>
        </a:spcAft>
        <a:buClr>
          <a:srgbClr val="F7C12E"/>
        </a:buClr>
        <a:buSzPct val="113000"/>
        <a:buFont typeface="Lucida Grande"/>
        <a:buChar char="−"/>
        <a:defRPr sz="1800" kern="1200">
          <a:solidFill>
            <a:schemeClr val="bg2">
              <a:lumMod val="50000"/>
            </a:schemeClr>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5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6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6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6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6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6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6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6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www.cloud-ide.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6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hyperlink" Target="http://www.cloud-ide.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jpeg"/><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4.jpeg"/><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5.png"/><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6.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 Type="http://schemas.openxmlformats.org/officeDocument/2006/relationships/slideLayout" Target="../slideLayouts/slideLayout8.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7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7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8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8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11" Type="http://schemas.openxmlformats.org/officeDocument/2006/relationships/image" Target="../media/image23.png"/><Relationship Id="rId12" Type="http://schemas.openxmlformats.org/officeDocument/2006/relationships/image" Target="../media/image24.png"/><Relationship Id="rId1" Type="http://schemas.openxmlformats.org/officeDocument/2006/relationships/slideLayout" Target="../slideLayouts/slideLayout8.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hyperlink" Target="http://www.exoplatform.com/company/en/resource-center" TargetMode="External"/><Relationship Id="rId4" Type="http://schemas.openxmlformats.org/officeDocument/2006/relationships/hyperlink" Target="http://forums.exoplatform.org/portal/public/classic/" TargetMode="External"/><Relationship Id="rId5" Type="http://schemas.openxmlformats.org/officeDocument/2006/relationships/hyperlink" Target="mailto:innersales@exoplatform.com?subject=sales%20inquiry" TargetMode="External"/><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jpeg"/><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1" Type="http://schemas.openxmlformats.org/officeDocument/2006/relationships/image" Target="../media/image42.jpeg"/><Relationship Id="rId12" Type="http://schemas.openxmlformats.org/officeDocument/2006/relationships/image" Target="../media/image43.png"/><Relationship Id="rId13" Type="http://schemas.openxmlformats.org/officeDocument/2006/relationships/image" Target="../media/image44.png"/><Relationship Id="rId14" Type="http://schemas.openxmlformats.org/officeDocument/2006/relationships/image" Target="../media/image45.png"/><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jpe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s>
</file>

<file path=ppt/slides/_rels/slide9.xml.rels><?xml version="1.0" encoding="UTF-8" standalone="yes"?>
<Relationships xmlns="http://schemas.openxmlformats.org/package/2006/relationships"><Relationship Id="rId11" Type="http://schemas.openxmlformats.org/officeDocument/2006/relationships/image" Target="../media/image55.png"/><Relationship Id="rId12" Type="http://schemas.openxmlformats.org/officeDocument/2006/relationships/image" Target="../media/image56.png"/><Relationship Id="rId13" Type="http://schemas.openxmlformats.org/officeDocument/2006/relationships/image" Target="../media/image57.png"/><Relationship Id="rId1" Type="http://schemas.openxmlformats.org/officeDocument/2006/relationships/slideLayout" Target="../slideLayouts/slideLayout8.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Introduction to </a:t>
            </a:r>
            <a:r>
              <a:rPr lang="en-US" dirty="0" err="1" smtClean="0"/>
              <a:t>eXo</a:t>
            </a:r>
            <a:endParaRPr lang="en-US" dirty="0"/>
          </a:p>
        </p:txBody>
      </p:sp>
      <p:sp>
        <p:nvSpPr>
          <p:cNvPr id="5" name="Text Placeholder 4"/>
          <p:cNvSpPr>
            <a:spLocks noGrp="1"/>
          </p:cNvSpPr>
          <p:nvPr>
            <p:ph type="body" sz="quarter" idx="11"/>
          </p:nvPr>
        </p:nvSpPr>
        <p:spPr/>
        <p:txBody>
          <a:bodyPr/>
          <a:lstStyle/>
          <a:p>
            <a:r>
              <a:rPr lang="en-US" dirty="0" smtClean="0"/>
              <a:t>the user experience platform-as-a-service company</a:t>
            </a:r>
            <a:endParaRPr lang="en-US" dirty="0"/>
          </a:p>
        </p:txBody>
      </p:sp>
      <p:sp>
        <p:nvSpPr>
          <p:cNvPr id="6" name="Text Placeholder 5"/>
          <p:cNvSpPr>
            <a:spLocks noGrp="1"/>
          </p:cNvSpPr>
          <p:nvPr>
            <p:ph type="body" sz="quarter" idx="13"/>
          </p:nvPr>
        </p:nvSpPr>
        <p:spPr/>
        <p:txBody>
          <a:bodyPr/>
          <a:lstStyle/>
          <a:p>
            <a:r>
              <a:rPr lang="en-US" dirty="0" smtClean="0"/>
              <a:t>February 2012</a:t>
            </a:r>
            <a:endParaRPr lang="en-US" dirty="0"/>
          </a:p>
        </p:txBody>
      </p:sp>
      <p:sp>
        <p:nvSpPr>
          <p:cNvPr id="7" name="Text Placeholder 6"/>
          <p:cNvSpPr>
            <a:spLocks noGrp="1"/>
          </p:cNvSpPr>
          <p:nvPr>
            <p:ph type="body" sz="quarter" idx="14"/>
          </p:nvPr>
        </p:nvSpPr>
        <p:spPr/>
        <p:txBody>
          <a:bodyPr/>
          <a:lstStyle/>
          <a:p>
            <a:r>
              <a:rPr lang="en-US" dirty="0" smtClean="0"/>
              <a:t>Benjamin </a:t>
            </a:r>
            <a:r>
              <a:rPr lang="en-US" dirty="0" err="1" smtClean="0"/>
              <a:t>Mestrallet</a:t>
            </a:r>
            <a:r>
              <a:rPr lang="en-US" dirty="0" smtClean="0"/>
              <a:t>, Founder &amp; CEO</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 Hat Partnership</a:t>
            </a:r>
            <a:endParaRPr lang="en-US" dirty="0"/>
          </a:p>
        </p:txBody>
      </p:sp>
      <p:pic>
        <p:nvPicPr>
          <p:cNvPr id="4" name="Picture 10" descr="20110303-BD-293_partnership_smaller.jpg"/>
          <p:cNvPicPr preferRelativeResize="0">
            <a:picLocks/>
          </p:cNvPicPr>
          <p:nvPr/>
        </p:nvPicPr>
        <p:blipFill>
          <a:blip r:embed="rId3"/>
          <a:stretch>
            <a:fillRect/>
          </a:stretch>
        </p:blipFill>
        <p:spPr bwMode="auto">
          <a:xfrm>
            <a:off x="0" y="1876551"/>
            <a:ext cx="9144000"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 Problem We Solve</a:t>
            </a:r>
            <a:endParaRPr lang="en-US" dirty="0"/>
          </a:p>
        </p:txBody>
      </p:sp>
      <p:sp>
        <p:nvSpPr>
          <p:cNvPr id="3" name="Text Placeholder 2"/>
          <p:cNvSpPr>
            <a:spLocks noGrp="1"/>
          </p:cNvSpPr>
          <p:nvPr>
            <p:ph type="body" sz="quarter" idx="11"/>
          </p:nvPr>
        </p:nvSpPr>
        <p:spPr/>
        <p:txBody>
          <a:bodyPr/>
          <a:lstStyle/>
          <a:p>
            <a:r>
              <a:rPr lang="en-US" dirty="0" smtClean="0"/>
              <a:t>Defining the UXP &amp; </a:t>
            </a:r>
            <a:r>
              <a:rPr lang="en-US" dirty="0" err="1" smtClean="0"/>
              <a:t>UXPaaS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t>Evolution of the Enterprise Portal</a:t>
            </a:r>
          </a:p>
        </p:txBody>
      </p:sp>
      <p:sp>
        <p:nvSpPr>
          <p:cNvPr id="20483" name="Content Placeholder 2"/>
          <p:cNvSpPr>
            <a:spLocks noGrp="1"/>
          </p:cNvSpPr>
          <p:nvPr>
            <p:ph idx="1"/>
          </p:nvPr>
        </p:nvSpPr>
        <p:spPr/>
        <p:txBody>
          <a:bodyPr/>
          <a:lstStyle/>
          <a:p>
            <a:r>
              <a:rPr lang="en-US" dirty="0" smtClean="0"/>
              <a:t>Enterprise Portals: The Foundation for User Interaction</a:t>
            </a:r>
          </a:p>
          <a:p>
            <a:pPr lvl="1"/>
            <a:r>
              <a:rPr lang="en-US" dirty="0" smtClean="0"/>
              <a:t>Provide a single, personalized user interface to access applications, information and business processes</a:t>
            </a:r>
          </a:p>
          <a:p>
            <a:pPr lvl="1"/>
            <a:r>
              <a:rPr lang="en-US" dirty="0" smtClean="0"/>
              <a:t>Standards-based approach to user management and application integration</a:t>
            </a:r>
          </a:p>
          <a:p>
            <a:pPr lvl="1"/>
            <a:endParaRPr lang="en-US" dirty="0" smtClean="0"/>
          </a:p>
          <a:p>
            <a:r>
              <a:rPr lang="en-US" dirty="0" smtClean="0"/>
              <a:t>Converging Trends</a:t>
            </a:r>
          </a:p>
          <a:p>
            <a:pPr lvl="1"/>
            <a:r>
              <a:rPr lang="en-US" dirty="0" smtClean="0"/>
              <a:t>Additional user interaction tools required for new scenarios (WCM, </a:t>
            </a:r>
            <a:r>
              <a:rPr lang="en-US" dirty="0" err="1" smtClean="0"/>
              <a:t>mashups</a:t>
            </a:r>
            <a:r>
              <a:rPr lang="en-US" dirty="0" smtClean="0"/>
              <a:t>, social software, etc.)</a:t>
            </a:r>
          </a:p>
          <a:p>
            <a:pPr lvl="1"/>
            <a:r>
              <a:rPr lang="en-US" dirty="0" smtClean="0"/>
              <a:t>Cloud computing promises cost reductions and improved agility – organizations beginning to plan for and adopt</a:t>
            </a:r>
          </a:p>
          <a:p>
            <a:pPr lvl="1"/>
            <a:r>
              <a:rPr lang="en-US" dirty="0" smtClean="0"/>
              <a:t>Focus on user engagement in the consumer web results in new style, functionalities, ease of use – and new expectations in the enterprise</a:t>
            </a:r>
          </a:p>
          <a:p>
            <a:pPr lvl="1"/>
            <a:endParaRPr lang="en-US" dirty="0" smtClean="0"/>
          </a:p>
          <a:p>
            <a:endParaRPr lang="en-US" dirty="0" smtClean="0"/>
          </a:p>
          <a:p>
            <a:pPr lvl="1"/>
            <a:endParaRPr lang="en-US" dirty="0" smtClean="0"/>
          </a:p>
          <a:p>
            <a:endParaRPr lang="en-US" dirty="0" smtClean="0"/>
          </a:p>
          <a:p>
            <a:pPr lvl="1"/>
            <a:endParaRPr lang="en-US" dirty="0" smtClean="0"/>
          </a:p>
          <a:p>
            <a:pPr lvl="2"/>
            <a:endParaRPr lang="en-US" dirty="0" smtClean="0"/>
          </a:p>
          <a:p>
            <a:pPr lvl="2"/>
            <a:endParaRPr lang="en-US" dirty="0" smtClean="0"/>
          </a:p>
          <a:p>
            <a:pPr lvl="2"/>
            <a:endParaRPr lang="en-US" dirty="0" smtClean="0"/>
          </a:p>
          <a:p>
            <a:pPr lvl="2"/>
            <a:endParaRPr lang="en-US" dirty="0" smtClean="0"/>
          </a:p>
          <a:p>
            <a:pPr lvl="2"/>
            <a:endParaRPr lang="en-US" dirty="0" smtClean="0"/>
          </a:p>
          <a:p>
            <a:pPr lvl="2"/>
            <a:endParaRPr lang="en-US" dirty="0" smtClean="0"/>
          </a:p>
          <a:p>
            <a:pPr lvl="2"/>
            <a:endParaRPr lang="en-US" dirty="0" smtClean="0"/>
          </a:p>
          <a:p>
            <a:pPr lvl="2"/>
            <a:endParaRPr lang="en-US" dirty="0" smtClean="0"/>
          </a:p>
          <a:p>
            <a:pPr lvl="1"/>
            <a:endParaRPr lang="en-US" dirty="0" smtClean="0"/>
          </a:p>
          <a:p>
            <a:pPr lvl="1"/>
            <a:endParaRPr lang="en-US" dirty="0" smtClean="0"/>
          </a:p>
          <a:p>
            <a:pPr lvl="1"/>
            <a:endParaRPr lang="en-US" dirty="0" smtClean="0"/>
          </a:p>
          <a:p>
            <a:pPr lvl="2"/>
            <a:endParaRPr lang="en-US" dirty="0" smtClean="0"/>
          </a:p>
          <a:p>
            <a:pPr lvl="2"/>
            <a:endParaRPr lang="en-US" dirty="0" smtClean="0"/>
          </a:p>
        </p:txBody>
      </p:sp>
      <p:sp>
        <p:nvSpPr>
          <p:cNvPr id="20484" name="TextBox 3"/>
          <p:cNvSpPr txBox="1">
            <a:spLocks noChangeArrowheads="1"/>
          </p:cNvSpPr>
          <p:nvPr/>
        </p:nvSpPr>
        <p:spPr bwMode="auto">
          <a:xfrm>
            <a:off x="-803275" y="3421063"/>
            <a:ext cx="184150" cy="325437"/>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t>New Requirements</a:t>
            </a:r>
          </a:p>
        </p:txBody>
      </p:sp>
      <p:sp>
        <p:nvSpPr>
          <p:cNvPr id="20483" name="Content Placeholder 2"/>
          <p:cNvSpPr>
            <a:spLocks noGrp="1"/>
          </p:cNvSpPr>
          <p:nvPr>
            <p:ph idx="1"/>
          </p:nvPr>
        </p:nvSpPr>
        <p:spPr/>
        <p:txBody>
          <a:bodyPr/>
          <a:lstStyle/>
          <a:p>
            <a:r>
              <a:rPr lang="en-US" dirty="0" smtClean="0"/>
              <a:t>Business Users</a:t>
            </a:r>
          </a:p>
          <a:p>
            <a:pPr marL="742950" lvl="2">
              <a:spcBef>
                <a:spcPct val="0"/>
              </a:spcBef>
            </a:pPr>
            <a:r>
              <a:rPr lang="en-US" dirty="0" smtClean="0"/>
              <a:t>Demand for simplicity of </a:t>
            </a:r>
            <a:r>
              <a:rPr lang="en-US" dirty="0" err="1" smtClean="0"/>
              <a:t>Facebook</a:t>
            </a:r>
            <a:r>
              <a:rPr lang="en-US" dirty="0" smtClean="0"/>
              <a:t>-style interfaces and consumer web features for enterprise tools</a:t>
            </a:r>
          </a:p>
          <a:p>
            <a:pPr marL="742950" lvl="2">
              <a:spcBef>
                <a:spcPct val="0"/>
              </a:spcBef>
            </a:pPr>
            <a:r>
              <a:rPr lang="en-US" dirty="0" smtClean="0"/>
              <a:t>Frustration with top-down resource allocation and dependence on IT</a:t>
            </a:r>
          </a:p>
          <a:p>
            <a:endParaRPr lang="en-US" dirty="0" smtClean="0"/>
          </a:p>
          <a:p>
            <a:r>
              <a:rPr lang="en-US" dirty="0" smtClean="0"/>
              <a:t>Enterprise Developers</a:t>
            </a:r>
          </a:p>
          <a:p>
            <a:pPr lvl="1"/>
            <a:r>
              <a:rPr lang="en-US" dirty="0" smtClean="0"/>
              <a:t>Challenges of integrating third party apps with existing infrastructure</a:t>
            </a:r>
          </a:p>
          <a:p>
            <a:pPr lvl="1"/>
            <a:r>
              <a:rPr lang="en-US" dirty="0" smtClean="0"/>
              <a:t>Multiple disconnected tools require different user interaction models and code bases</a:t>
            </a:r>
          </a:p>
          <a:p>
            <a:pPr lvl="1"/>
            <a:r>
              <a:rPr lang="en-US" dirty="0" smtClean="0"/>
              <a:t>Longer development lifecycle hinders ability to deliver new solutions</a:t>
            </a:r>
          </a:p>
          <a:p>
            <a:endParaRPr lang="en-US" dirty="0" smtClean="0"/>
          </a:p>
          <a:p>
            <a:r>
              <a:rPr lang="en-US" dirty="0" smtClean="0"/>
              <a:t>IT Organizations</a:t>
            </a:r>
          </a:p>
          <a:p>
            <a:pPr lvl="1"/>
            <a:r>
              <a:rPr lang="en-US" dirty="0" smtClean="0"/>
              <a:t>Disconnected silos are difficult to maintain; complex to add new users</a:t>
            </a:r>
          </a:p>
          <a:p>
            <a:pPr lvl="1"/>
            <a:r>
              <a:rPr lang="en-US" dirty="0" smtClean="0"/>
              <a:t>End user adoption of third-party </a:t>
            </a:r>
            <a:r>
              <a:rPr lang="en-US" dirty="0" err="1" smtClean="0"/>
              <a:t>SaaS</a:t>
            </a:r>
            <a:r>
              <a:rPr lang="en-US" dirty="0" smtClean="0"/>
              <a:t> tools introduces new security concerns; loss of centralized control of enterprise information</a:t>
            </a:r>
          </a:p>
          <a:p>
            <a:pPr lvl="1"/>
            <a:r>
              <a:rPr lang="en-US" dirty="0" smtClean="0"/>
              <a:t>IT becomes bottleneck to adopting new technology</a:t>
            </a:r>
          </a:p>
          <a:p>
            <a:pPr lvl="1"/>
            <a:endParaRPr lang="en-US" dirty="0" smtClean="0"/>
          </a:p>
          <a:p>
            <a:endParaRPr lang="en-US" dirty="0" smtClean="0"/>
          </a:p>
          <a:p>
            <a:pPr lvl="1"/>
            <a:endParaRPr lang="en-US" dirty="0" smtClean="0"/>
          </a:p>
          <a:p>
            <a:pPr lvl="2"/>
            <a:endParaRPr lang="en-US" dirty="0" smtClean="0"/>
          </a:p>
          <a:p>
            <a:pPr lvl="2"/>
            <a:endParaRPr lang="en-US" dirty="0" smtClean="0"/>
          </a:p>
          <a:p>
            <a:pPr lvl="2"/>
            <a:endParaRPr lang="en-US" dirty="0" smtClean="0"/>
          </a:p>
          <a:p>
            <a:pPr lvl="2"/>
            <a:endParaRPr lang="en-US" dirty="0" smtClean="0"/>
          </a:p>
          <a:p>
            <a:pPr lvl="2"/>
            <a:endParaRPr lang="en-US" dirty="0" smtClean="0"/>
          </a:p>
          <a:p>
            <a:pPr lvl="2"/>
            <a:endParaRPr lang="en-US" dirty="0" smtClean="0"/>
          </a:p>
          <a:p>
            <a:pPr lvl="2"/>
            <a:endParaRPr lang="en-US" dirty="0" smtClean="0"/>
          </a:p>
          <a:p>
            <a:pPr lvl="2"/>
            <a:endParaRPr lang="en-US" dirty="0" smtClean="0"/>
          </a:p>
          <a:p>
            <a:pPr lvl="1"/>
            <a:endParaRPr lang="en-US" dirty="0" smtClean="0"/>
          </a:p>
          <a:p>
            <a:pPr lvl="1"/>
            <a:endParaRPr lang="en-US" dirty="0" smtClean="0"/>
          </a:p>
          <a:p>
            <a:pPr lvl="1"/>
            <a:endParaRPr lang="en-US" dirty="0" smtClean="0"/>
          </a:p>
          <a:p>
            <a:pPr lvl="2"/>
            <a:endParaRPr lang="en-US" dirty="0" smtClean="0"/>
          </a:p>
          <a:p>
            <a:pPr lvl="2"/>
            <a:endParaRPr lang="en-US" dirty="0" smtClean="0"/>
          </a:p>
        </p:txBody>
      </p:sp>
      <p:sp>
        <p:nvSpPr>
          <p:cNvPr id="20484" name="TextBox 3"/>
          <p:cNvSpPr txBox="1">
            <a:spLocks noChangeArrowheads="1"/>
          </p:cNvSpPr>
          <p:nvPr/>
        </p:nvSpPr>
        <p:spPr bwMode="auto">
          <a:xfrm>
            <a:off x="-803275" y="3421063"/>
            <a:ext cx="184150" cy="325437"/>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Beyond Portals: Introducing the UXP</a:t>
            </a:r>
            <a:endParaRPr lang="en-US" dirty="0"/>
          </a:p>
        </p:txBody>
      </p:sp>
      <p:sp>
        <p:nvSpPr>
          <p:cNvPr id="3" name="Content Placeholder 2"/>
          <p:cNvSpPr>
            <a:spLocks noGrp="1"/>
          </p:cNvSpPr>
          <p:nvPr>
            <p:ph idx="1"/>
          </p:nvPr>
        </p:nvSpPr>
        <p:spPr/>
        <p:txBody>
          <a:bodyPr/>
          <a:lstStyle/>
          <a:p>
            <a:pPr marL="0" indent="0">
              <a:buNone/>
            </a:pPr>
            <a:r>
              <a:rPr lang="en-US" sz="1800" b="0" dirty="0" smtClean="0">
                <a:solidFill>
                  <a:srgbClr val="000000"/>
                </a:solidFill>
                <a:cs typeface="Arial" charset="0"/>
              </a:rPr>
              <a:t>A user experience platform (UXP) is </a:t>
            </a:r>
            <a:r>
              <a:rPr lang="en-US" sz="1800" b="0" dirty="0" smtClean="0">
                <a:solidFill>
                  <a:srgbClr val="0C2444"/>
                </a:solidFill>
                <a:cs typeface="Arial" charset="0"/>
              </a:rPr>
              <a:t>a </a:t>
            </a:r>
            <a:r>
              <a:rPr lang="en-US" sz="1800" dirty="0" smtClean="0">
                <a:solidFill>
                  <a:srgbClr val="F7C12E"/>
                </a:solidFill>
                <a:cs typeface="Arial" charset="0"/>
              </a:rPr>
              <a:t>set of user interaction technologies </a:t>
            </a:r>
            <a:r>
              <a:rPr lang="en-US" sz="1800" b="0" dirty="0" smtClean="0">
                <a:solidFill>
                  <a:srgbClr val="0C2444"/>
                </a:solidFill>
                <a:cs typeface="Arial" charset="0"/>
              </a:rPr>
              <a:t>–  portal, content and knowledge management</a:t>
            </a:r>
            <a:r>
              <a:rPr lang="en-US" sz="1800" b="0" dirty="0" smtClean="0">
                <a:solidFill>
                  <a:srgbClr val="000000"/>
                </a:solidFill>
                <a:cs typeface="Arial" charset="0"/>
              </a:rPr>
              <a:t>, social networks, and collaboration  – </a:t>
            </a:r>
            <a:r>
              <a:rPr lang="en-US" sz="1800" dirty="0" smtClean="0">
                <a:solidFill>
                  <a:srgbClr val="F7C12E"/>
                </a:solidFill>
                <a:cs typeface="Arial" charset="0"/>
              </a:rPr>
              <a:t>delivered as a single, fully integrated product</a:t>
            </a:r>
            <a:r>
              <a:rPr lang="en-US" sz="1800" b="0" dirty="0" smtClean="0">
                <a:solidFill>
                  <a:srgbClr val="000000"/>
                </a:solidFill>
                <a:cs typeface="Arial" charset="0"/>
              </a:rPr>
              <a:t>.</a:t>
            </a:r>
            <a:endParaRPr lang="en-US" sz="1800" b="0" dirty="0" smtClean="0">
              <a:solidFill>
                <a:srgbClr val="FFCC00"/>
              </a:solidFill>
              <a:cs typeface="Arial" charset="0"/>
            </a:endParaRPr>
          </a:p>
          <a:p>
            <a:endParaRPr lang="en-US" dirty="0"/>
          </a:p>
        </p:txBody>
      </p:sp>
      <p:pic>
        <p:nvPicPr>
          <p:cNvPr id="4" name="Picture 1" descr="diagram-slide_3.1.jpg"/>
          <p:cNvPicPr>
            <a:picLocks noChangeAspect="1"/>
          </p:cNvPicPr>
          <p:nvPr/>
        </p:nvPicPr>
        <p:blipFill>
          <a:blip r:embed="rId3"/>
          <a:stretch>
            <a:fillRect/>
          </a:stretch>
        </p:blipFill>
        <p:spPr bwMode="auto">
          <a:xfrm>
            <a:off x="1407209" y="2286000"/>
            <a:ext cx="6481981" cy="3808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onnecteur droit 6"/>
          <p:cNvCxnSpPr/>
          <p:nvPr/>
        </p:nvCxnSpPr>
        <p:spPr>
          <a:xfrm rot="21360000">
            <a:off x="674687" y="4495800"/>
            <a:ext cx="137160" cy="1588"/>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 name="Connecteur droit 7"/>
          <p:cNvCxnSpPr/>
          <p:nvPr/>
        </p:nvCxnSpPr>
        <p:spPr>
          <a:xfrm flipV="1">
            <a:off x="609600" y="2438400"/>
            <a:ext cx="0" cy="2057400"/>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 name="Connecteur droit 8"/>
          <p:cNvCxnSpPr/>
          <p:nvPr/>
        </p:nvCxnSpPr>
        <p:spPr>
          <a:xfrm flipV="1">
            <a:off x="838200" y="4191000"/>
            <a:ext cx="0" cy="533400"/>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Can You Create with a UXP?</a:t>
            </a:r>
            <a:endParaRPr lang="en-US" dirty="0"/>
          </a:p>
        </p:txBody>
      </p:sp>
      <p:pic>
        <p:nvPicPr>
          <p:cNvPr id="7" name="Content Placeholder 6" descr="UXP-position.jpg"/>
          <p:cNvPicPr>
            <a:picLocks noGrp="1" noChangeAspect="1"/>
          </p:cNvPicPr>
          <p:nvPr>
            <p:ph idx="1"/>
          </p:nvPr>
        </p:nvPicPr>
        <p:blipFill>
          <a:blip r:embed="rId2"/>
          <a:stretch>
            <a:fillRect/>
          </a:stretch>
        </p:blipFill>
        <p:spPr>
          <a:xfrm>
            <a:off x="762480" y="1143000"/>
            <a:ext cx="7619040" cy="5029200"/>
          </a:xfrm>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5" descr="Social Intranet.png"/>
          <p:cNvPicPr>
            <a:picLocks noChangeAspect="1"/>
          </p:cNvPicPr>
          <p:nvPr/>
        </p:nvPicPr>
        <p:blipFill>
          <a:blip r:embed="rId3"/>
          <a:stretch>
            <a:fillRect/>
          </a:stretch>
        </p:blipFill>
        <p:spPr bwMode="auto">
          <a:xfrm>
            <a:off x="670560" y="1097280"/>
            <a:ext cx="7787640" cy="5098216"/>
          </a:xfrm>
          <a:prstGeom prst="rect">
            <a:avLst/>
          </a:prstGeom>
          <a:noFill/>
          <a:ln w="9525">
            <a:solidFill>
              <a:srgbClr val="BABABA"/>
            </a:solidFill>
            <a:miter lim="800000"/>
            <a:headEnd/>
            <a:tailEnd/>
          </a:ln>
          <a:extLst>
            <a:ext uri="{909E8E84-426E-40dd-AFC4-6F175D3DCCD1}">
              <a14:hiddenFill xmlns:a14="http://schemas.microsoft.com/office/drawing/2010/main">
                <a:solidFill>
                  <a:srgbClr val="FFFFFF"/>
                </a:solidFill>
              </a14:hiddenFill>
            </a:ext>
          </a:extLst>
        </p:spPr>
      </p:pic>
      <p:sp>
        <p:nvSpPr>
          <p:cNvPr id="25" name="Title 24"/>
          <p:cNvSpPr>
            <a:spLocks noGrp="1"/>
          </p:cNvSpPr>
          <p:nvPr>
            <p:ph type="title"/>
          </p:nvPr>
        </p:nvSpPr>
        <p:spPr/>
        <p:txBody>
          <a:bodyPr/>
          <a:lstStyle/>
          <a:p>
            <a:r>
              <a:rPr lang="en-US" dirty="0" smtClean="0"/>
              <a:t>User-Friendly Social Intranets</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smtClean="0"/>
              <a:t>Modern Content-Based Sites</a:t>
            </a:r>
            <a:endParaRPr lang="en-US" dirty="0"/>
          </a:p>
        </p:txBody>
      </p:sp>
      <p:pic>
        <p:nvPicPr>
          <p:cNvPr id="11" name="Content Placeholder 10" descr="acme2.jpg"/>
          <p:cNvPicPr>
            <a:picLocks noGrp="1" noChangeAspect="1"/>
          </p:cNvPicPr>
          <p:nvPr>
            <p:ph idx="1"/>
          </p:nvPr>
        </p:nvPicPr>
        <p:blipFill>
          <a:blip r:embed="rId3"/>
          <a:srcRect l="-15654" r="-15654"/>
          <a:stretch>
            <a:fillRect/>
          </a:stretch>
        </p:blipFill>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2"/>
          <p:cNvSpPr>
            <a:spLocks noGrp="1"/>
          </p:cNvSpPr>
          <p:nvPr>
            <p:ph type="title"/>
          </p:nvPr>
        </p:nvSpPr>
        <p:spPr/>
        <p:txBody>
          <a:bodyPr/>
          <a:lstStyle/>
          <a:p>
            <a:pPr eaLnBrk="1" hangingPunct="1"/>
            <a:r>
              <a:rPr lang="en-US" dirty="0" smtClean="0"/>
              <a:t>Custom Gadgets &amp; Extensions</a:t>
            </a:r>
            <a:endParaRPr lang="en-US" dirty="0"/>
          </a:p>
        </p:txBody>
      </p:sp>
      <p:pic>
        <p:nvPicPr>
          <p:cNvPr id="77826" name="Picture 2" descr="Screen shot 2011-01-17 at 10.43.37 PM.png"/>
          <p:cNvPicPr>
            <a:picLocks noChangeAspect="1"/>
          </p:cNvPicPr>
          <p:nvPr/>
        </p:nvPicPr>
        <p:blipFill>
          <a:blip r:embed="rId3"/>
          <a:srcRect/>
          <a:stretch>
            <a:fillRect/>
          </a:stretch>
        </p:blipFill>
        <p:spPr bwMode="auto">
          <a:xfrm>
            <a:off x="228600" y="1035050"/>
            <a:ext cx="8810625" cy="48323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t>Defining the UXP</a:t>
            </a:r>
          </a:p>
        </p:txBody>
      </p:sp>
      <p:sp>
        <p:nvSpPr>
          <p:cNvPr id="20483" name="Content Placeholder 2"/>
          <p:cNvSpPr>
            <a:spLocks noGrp="1"/>
          </p:cNvSpPr>
          <p:nvPr>
            <p:ph idx="1"/>
          </p:nvPr>
        </p:nvSpPr>
        <p:spPr/>
        <p:txBody>
          <a:bodyPr/>
          <a:lstStyle/>
          <a:p>
            <a:r>
              <a:rPr lang="en-US" dirty="0" smtClean="0"/>
              <a:t>Integrated</a:t>
            </a:r>
          </a:p>
          <a:p>
            <a:pPr lvl="1"/>
            <a:r>
              <a:rPr lang="en-US" dirty="0" smtClean="0"/>
              <a:t>A single set of user interaction technologies for many scenarios and devices</a:t>
            </a:r>
          </a:p>
          <a:p>
            <a:pPr lvl="1">
              <a:buNone/>
            </a:pPr>
            <a:endParaRPr lang="en-US" dirty="0" smtClean="0"/>
          </a:p>
          <a:p>
            <a:r>
              <a:rPr lang="en-US" dirty="0" smtClean="0"/>
              <a:t>Flexible</a:t>
            </a:r>
          </a:p>
          <a:p>
            <a:pPr lvl="1"/>
            <a:r>
              <a:rPr lang="en-US" dirty="0" smtClean="0"/>
              <a:t>Gadget development with built-in IDE; simplifies reuse of existing and third-party apps</a:t>
            </a:r>
          </a:p>
          <a:p>
            <a:pPr lvl="1"/>
            <a:r>
              <a:rPr lang="en-US" dirty="0" smtClean="0"/>
              <a:t>Customizable dashboards </a:t>
            </a:r>
          </a:p>
          <a:p>
            <a:pPr lvl="1"/>
            <a:endParaRPr lang="en-US" dirty="0" smtClean="0"/>
          </a:p>
          <a:p>
            <a:r>
              <a:rPr lang="en-US" dirty="0" smtClean="0"/>
              <a:t>Social &amp; Collaborative</a:t>
            </a:r>
          </a:p>
          <a:p>
            <a:pPr lvl="1"/>
            <a:r>
              <a:rPr lang="en-US" dirty="0" smtClean="0"/>
              <a:t>Social intranets, customer and partner extranets, transactional websites</a:t>
            </a:r>
          </a:p>
          <a:p>
            <a:pPr lvl="1"/>
            <a:endParaRPr lang="en-US" dirty="0" smtClean="0"/>
          </a:p>
          <a:p>
            <a:r>
              <a:rPr lang="en-US" dirty="0" smtClean="0"/>
              <a:t>Mobile</a:t>
            </a:r>
          </a:p>
          <a:p>
            <a:pPr lvl="1"/>
            <a:endParaRPr lang="en-US" dirty="0" smtClean="0"/>
          </a:p>
          <a:p>
            <a:pPr lvl="2"/>
            <a:endParaRPr lang="en-US" dirty="0" smtClean="0"/>
          </a:p>
          <a:p>
            <a:pPr lvl="2"/>
            <a:endParaRPr lang="en-US" dirty="0" smtClean="0"/>
          </a:p>
          <a:p>
            <a:pPr lvl="2"/>
            <a:endParaRPr lang="en-US" dirty="0" smtClean="0"/>
          </a:p>
          <a:p>
            <a:pPr lvl="2"/>
            <a:endParaRPr lang="en-US" dirty="0" smtClean="0"/>
          </a:p>
          <a:p>
            <a:pPr lvl="2"/>
            <a:endParaRPr lang="en-US" dirty="0" smtClean="0"/>
          </a:p>
          <a:p>
            <a:pPr lvl="2"/>
            <a:endParaRPr lang="en-US" dirty="0" smtClean="0"/>
          </a:p>
          <a:p>
            <a:pPr lvl="2"/>
            <a:endParaRPr lang="en-US" dirty="0" smtClean="0"/>
          </a:p>
          <a:p>
            <a:pPr lvl="2"/>
            <a:endParaRPr lang="en-US" dirty="0" smtClean="0"/>
          </a:p>
          <a:p>
            <a:pPr lvl="1"/>
            <a:endParaRPr lang="en-US" dirty="0" smtClean="0"/>
          </a:p>
          <a:p>
            <a:pPr lvl="1"/>
            <a:endParaRPr lang="en-US" dirty="0" smtClean="0"/>
          </a:p>
          <a:p>
            <a:pPr lvl="1"/>
            <a:endParaRPr lang="en-US" dirty="0" smtClean="0"/>
          </a:p>
          <a:p>
            <a:pPr lvl="2"/>
            <a:endParaRPr lang="en-US" dirty="0" smtClean="0"/>
          </a:p>
          <a:p>
            <a:pPr lvl="2"/>
            <a:endParaRPr lang="en-US" dirty="0" smtClean="0"/>
          </a:p>
        </p:txBody>
      </p:sp>
      <p:sp>
        <p:nvSpPr>
          <p:cNvPr id="20484" name="TextBox 3"/>
          <p:cNvSpPr txBox="1">
            <a:spLocks noChangeArrowheads="1"/>
          </p:cNvSpPr>
          <p:nvPr/>
        </p:nvSpPr>
        <p:spPr bwMode="auto">
          <a:xfrm>
            <a:off x="-803275" y="3421063"/>
            <a:ext cx="184150" cy="325437"/>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Agenda</a:t>
            </a:r>
            <a:endParaRPr lang="en-US"/>
          </a:p>
        </p:txBody>
      </p:sp>
      <p:sp>
        <p:nvSpPr>
          <p:cNvPr id="3" name="Text Placeholder 2"/>
          <p:cNvSpPr>
            <a:spLocks noGrp="1"/>
          </p:cNvSpPr>
          <p:nvPr>
            <p:ph type="body" sz="quarter" idx="14"/>
          </p:nvPr>
        </p:nvSpPr>
        <p:spPr/>
        <p:txBody>
          <a:bodyPr/>
          <a:lstStyle/>
          <a:p>
            <a:r>
              <a:rPr lang="en-US" dirty="0" smtClean="0"/>
              <a:t>Customer and Partner Success</a:t>
            </a:r>
          </a:p>
          <a:p>
            <a:pPr lvl="1"/>
            <a:r>
              <a:rPr lang="en-US" dirty="0" smtClean="0"/>
              <a:t>Customer snapshots</a:t>
            </a:r>
          </a:p>
          <a:p>
            <a:pPr lvl="1"/>
            <a:r>
              <a:rPr lang="en-US" dirty="0" smtClean="0"/>
              <a:t>Subscriptions, professional services and partner programs</a:t>
            </a:r>
          </a:p>
        </p:txBody>
      </p:sp>
      <p:sp>
        <p:nvSpPr>
          <p:cNvPr id="4" name="Text Placeholder 3"/>
          <p:cNvSpPr>
            <a:spLocks noGrp="1"/>
          </p:cNvSpPr>
          <p:nvPr>
            <p:ph type="body" sz="quarter" idx="18"/>
          </p:nvPr>
        </p:nvSpPr>
        <p:spPr/>
        <p:txBody>
          <a:bodyPr/>
          <a:lstStyle/>
          <a:p>
            <a:r>
              <a:rPr lang="en-US" dirty="0" smtClean="0"/>
              <a:t>Who We Are</a:t>
            </a:r>
          </a:p>
          <a:p>
            <a:pPr lvl="1"/>
            <a:r>
              <a:rPr lang="en-US" dirty="0" smtClean="0"/>
              <a:t>Mission</a:t>
            </a:r>
          </a:p>
          <a:p>
            <a:pPr lvl="1"/>
            <a:r>
              <a:rPr lang="en-US" dirty="0" smtClean="0"/>
              <a:t>Company overview</a:t>
            </a:r>
            <a:endParaRPr lang="en-US" dirty="0"/>
          </a:p>
        </p:txBody>
      </p:sp>
      <p:sp>
        <p:nvSpPr>
          <p:cNvPr id="5" name="Text Placeholder 4"/>
          <p:cNvSpPr>
            <a:spLocks noGrp="1"/>
          </p:cNvSpPr>
          <p:nvPr>
            <p:ph type="body" sz="quarter" idx="19"/>
          </p:nvPr>
        </p:nvSpPr>
        <p:spPr/>
        <p:txBody>
          <a:bodyPr/>
          <a:lstStyle/>
          <a:p>
            <a:pPr>
              <a:lnSpc>
                <a:spcPct val="90000"/>
              </a:lnSpc>
            </a:pPr>
            <a:r>
              <a:rPr lang="en-US" dirty="0" smtClean="0"/>
              <a:t>What Problem We Solve</a:t>
            </a:r>
          </a:p>
          <a:p>
            <a:pPr lvl="1">
              <a:lnSpc>
                <a:spcPct val="90000"/>
              </a:lnSpc>
            </a:pPr>
            <a:r>
              <a:rPr lang="en-US" dirty="0" err="1" smtClean="0"/>
              <a:t>Consumerization</a:t>
            </a:r>
            <a:r>
              <a:rPr lang="en-US" dirty="0" smtClean="0"/>
              <a:t> of IT</a:t>
            </a:r>
          </a:p>
          <a:p>
            <a:pPr lvl="1">
              <a:lnSpc>
                <a:spcPct val="90000"/>
              </a:lnSpc>
            </a:pPr>
            <a:r>
              <a:rPr lang="en-US" dirty="0" smtClean="0"/>
              <a:t>Defining the UXP and </a:t>
            </a:r>
            <a:r>
              <a:rPr lang="en-US" dirty="0" err="1" smtClean="0"/>
              <a:t>UXPaaS</a:t>
            </a:r>
            <a:endParaRPr lang="en-US" dirty="0" smtClean="0"/>
          </a:p>
        </p:txBody>
      </p:sp>
      <p:sp>
        <p:nvSpPr>
          <p:cNvPr id="6" name="Text Placeholder 5"/>
          <p:cNvSpPr>
            <a:spLocks noGrp="1"/>
          </p:cNvSpPr>
          <p:nvPr>
            <p:ph type="body" sz="quarter" idx="20"/>
          </p:nvPr>
        </p:nvSpPr>
        <p:spPr/>
        <p:txBody>
          <a:bodyPr/>
          <a:lstStyle/>
          <a:p>
            <a:r>
              <a:rPr lang="en-US" dirty="0" smtClean="0"/>
              <a:t>Our Technology</a:t>
            </a:r>
          </a:p>
          <a:p>
            <a:pPr lvl="1"/>
            <a:r>
              <a:rPr lang="en-US" dirty="0" smtClean="0"/>
              <a:t>Cloud-ready portal and </a:t>
            </a:r>
            <a:r>
              <a:rPr lang="en-US" dirty="0" err="1" smtClean="0"/>
              <a:t>UXPaaS</a:t>
            </a:r>
            <a:r>
              <a:rPr lang="en-US" dirty="0" smtClean="0"/>
              <a:t>: </a:t>
            </a:r>
            <a:r>
              <a:rPr lang="en-US" dirty="0" err="1" smtClean="0"/>
              <a:t>eXo</a:t>
            </a:r>
            <a:r>
              <a:rPr lang="en-US" dirty="0" smtClean="0"/>
              <a:t> Platform 3.5</a:t>
            </a:r>
          </a:p>
          <a:p>
            <a:pPr lvl="1"/>
            <a:r>
              <a:rPr lang="en-US" dirty="0" smtClean="0"/>
              <a:t>Hosted solutions: </a:t>
            </a:r>
            <a:r>
              <a:rPr lang="en-US" dirty="0" err="1" smtClean="0"/>
              <a:t>eXo</a:t>
            </a:r>
            <a:r>
              <a:rPr lang="en-US" dirty="0" smtClean="0"/>
              <a:t> Cloud Services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t>The </a:t>
            </a:r>
            <a:r>
              <a:rPr lang="en-US" dirty="0" err="1" smtClean="0"/>
              <a:t>UXPaaS</a:t>
            </a:r>
            <a:r>
              <a:rPr lang="en-US" dirty="0" smtClean="0"/>
              <a:t>: A Cloud-Ready UXP</a:t>
            </a:r>
          </a:p>
        </p:txBody>
      </p:sp>
      <p:sp>
        <p:nvSpPr>
          <p:cNvPr id="20483" name="Content Placeholder 2"/>
          <p:cNvSpPr>
            <a:spLocks noGrp="1"/>
          </p:cNvSpPr>
          <p:nvPr>
            <p:ph idx="1"/>
          </p:nvPr>
        </p:nvSpPr>
        <p:spPr/>
        <p:txBody>
          <a:bodyPr/>
          <a:lstStyle/>
          <a:p>
            <a:r>
              <a:rPr lang="en-US" dirty="0" smtClean="0"/>
              <a:t>Cloud-Enabled</a:t>
            </a:r>
          </a:p>
          <a:p>
            <a:pPr lvl="1"/>
            <a:r>
              <a:rPr lang="en-US" dirty="0" smtClean="0"/>
              <a:t>Support for multi-tenancy for deployment to public and private clouds</a:t>
            </a:r>
          </a:p>
          <a:p>
            <a:pPr lvl="1"/>
            <a:r>
              <a:rPr lang="en-US" dirty="0" smtClean="0"/>
              <a:t>A UXP that can be delivered as a service by cloud providers</a:t>
            </a:r>
          </a:p>
          <a:p>
            <a:r>
              <a:rPr lang="en-US" dirty="0" smtClean="0"/>
              <a:t>Automation &amp; Elasticity</a:t>
            </a:r>
          </a:p>
          <a:p>
            <a:pPr lvl="1"/>
            <a:r>
              <a:rPr lang="en-US" dirty="0" smtClean="0"/>
              <a:t>JVM resource self-management – easily scale up or down</a:t>
            </a:r>
          </a:p>
          <a:p>
            <a:pPr lvl="1"/>
            <a:r>
              <a:rPr lang="en-US" dirty="0" smtClean="0"/>
              <a:t>Ease of provisioning with little IT administration overhead</a:t>
            </a:r>
          </a:p>
          <a:p>
            <a:r>
              <a:rPr lang="en-US" dirty="0" smtClean="0"/>
              <a:t>Secure</a:t>
            </a:r>
          </a:p>
          <a:p>
            <a:pPr lvl="1"/>
            <a:r>
              <a:rPr lang="en-US" dirty="0" smtClean="0"/>
              <a:t>Ensure the isolation and integrity of individual client portals</a:t>
            </a:r>
          </a:p>
          <a:p>
            <a:pPr lvl="1"/>
            <a:r>
              <a:rPr lang="en-US" dirty="0" smtClean="0"/>
              <a:t>Ability to integrate with existing client directory systems</a:t>
            </a:r>
          </a:p>
          <a:p>
            <a:r>
              <a:rPr lang="en-US" dirty="0" smtClean="0"/>
              <a:t>Manageable</a:t>
            </a:r>
          </a:p>
          <a:p>
            <a:pPr lvl="1"/>
            <a:r>
              <a:rPr lang="en-US" dirty="0" smtClean="0"/>
              <a:t>Centralized &amp; secure for IT management</a:t>
            </a:r>
          </a:p>
          <a:p>
            <a:pPr lvl="1"/>
            <a:r>
              <a:rPr lang="en-US" dirty="0" smtClean="0"/>
              <a:t>Elasticity and self-provisioning services</a:t>
            </a:r>
          </a:p>
          <a:p>
            <a:pPr lvl="1"/>
            <a:r>
              <a:rPr lang="en-US" dirty="0" smtClean="0"/>
              <a:t>Easily manage and meter use of tenants</a:t>
            </a:r>
          </a:p>
          <a:p>
            <a:pPr lvl="1"/>
            <a:endParaRPr lang="en-US" dirty="0" smtClean="0"/>
          </a:p>
          <a:p>
            <a:pPr lvl="2"/>
            <a:endParaRPr lang="en-US" dirty="0" smtClean="0"/>
          </a:p>
          <a:p>
            <a:pPr lvl="2"/>
            <a:endParaRPr lang="en-US" dirty="0" smtClean="0"/>
          </a:p>
          <a:p>
            <a:pPr lvl="2"/>
            <a:endParaRPr lang="en-US" dirty="0" smtClean="0"/>
          </a:p>
          <a:p>
            <a:pPr lvl="2"/>
            <a:endParaRPr lang="en-US" dirty="0" smtClean="0"/>
          </a:p>
          <a:p>
            <a:pPr lvl="2"/>
            <a:endParaRPr lang="en-US" dirty="0" smtClean="0"/>
          </a:p>
          <a:p>
            <a:pPr lvl="2"/>
            <a:endParaRPr lang="en-US" dirty="0" smtClean="0"/>
          </a:p>
          <a:p>
            <a:pPr lvl="2"/>
            <a:endParaRPr lang="en-US" dirty="0" smtClean="0"/>
          </a:p>
          <a:p>
            <a:pPr lvl="2"/>
            <a:endParaRPr lang="en-US" dirty="0" smtClean="0"/>
          </a:p>
          <a:p>
            <a:pPr lvl="1"/>
            <a:endParaRPr lang="en-US" dirty="0" smtClean="0"/>
          </a:p>
          <a:p>
            <a:pPr lvl="1"/>
            <a:endParaRPr lang="en-US" dirty="0" smtClean="0"/>
          </a:p>
          <a:p>
            <a:pPr lvl="1"/>
            <a:endParaRPr lang="en-US" dirty="0" smtClean="0"/>
          </a:p>
          <a:p>
            <a:pPr lvl="2"/>
            <a:endParaRPr lang="en-US" dirty="0" smtClean="0"/>
          </a:p>
          <a:p>
            <a:pPr lvl="2"/>
            <a:endParaRPr lang="en-US" dirty="0" smtClean="0"/>
          </a:p>
        </p:txBody>
      </p:sp>
      <p:sp>
        <p:nvSpPr>
          <p:cNvPr id="20484" name="TextBox 3"/>
          <p:cNvSpPr txBox="1">
            <a:spLocks noChangeArrowheads="1"/>
          </p:cNvSpPr>
          <p:nvPr/>
        </p:nvSpPr>
        <p:spPr bwMode="auto">
          <a:xfrm>
            <a:off x="-803275" y="3421063"/>
            <a:ext cx="184150" cy="325437"/>
          </a:xfrm>
          <a:prstGeom prst="rect">
            <a:avLst/>
          </a:prstGeom>
          <a:noFill/>
          <a:ln w="9525">
            <a:noFill/>
            <a:miter lim="800000"/>
            <a:headEnd/>
            <a:tailEnd/>
          </a:ln>
        </p:spPr>
        <p:txBody>
          <a:bodyPr wrap="none">
            <a:prstTxWarp prst="textNoShape">
              <a:avLst/>
            </a:prstTxWarp>
            <a:spAutoFit/>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dirty="0" smtClean="0"/>
              <a:t>The </a:t>
            </a:r>
            <a:r>
              <a:rPr lang="en-US" dirty="0" err="1" smtClean="0"/>
              <a:t>UXPaaS</a:t>
            </a:r>
            <a:r>
              <a:rPr lang="en-US" dirty="0" smtClean="0"/>
              <a:t> &amp; The Cloud Market</a:t>
            </a:r>
            <a:endParaRPr lang="en-US" dirty="0"/>
          </a:p>
        </p:txBody>
      </p:sp>
      <p:pic>
        <p:nvPicPr>
          <p:cNvPr id="4" name="Content Placeholder 3" descr="Cloud-Market-Diagram.jpg"/>
          <p:cNvPicPr>
            <a:picLocks noGrp="1" noChangeAspect="1"/>
          </p:cNvPicPr>
          <p:nvPr>
            <p:ph idx="1"/>
          </p:nvPr>
        </p:nvPicPr>
        <p:blipFill>
          <a:blip r:embed="rId3"/>
          <a:srcRect l="-6130" r="-6130"/>
          <a:stretch>
            <a:fillRect/>
          </a:stretch>
        </p:blipFill>
        <p:spPr>
          <a:xfrm>
            <a:off x="457200" y="990600"/>
            <a:ext cx="8229600" cy="5029200"/>
          </a:xfrm>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err="1" smtClean="0"/>
              <a:t>eXo</a:t>
            </a:r>
            <a:r>
              <a:rPr lang="en-US" dirty="0" smtClean="0"/>
              <a:t> Platform 3.5</a:t>
            </a:r>
            <a:endParaRPr lang="en-US" dirty="0"/>
          </a:p>
        </p:txBody>
      </p:sp>
      <p:sp>
        <p:nvSpPr>
          <p:cNvPr id="8" name="Text Placeholder 7"/>
          <p:cNvSpPr>
            <a:spLocks noGrp="1"/>
          </p:cNvSpPr>
          <p:nvPr>
            <p:ph type="body" sz="quarter" idx="11"/>
          </p:nvPr>
        </p:nvSpPr>
        <p:spPr/>
        <p:txBody>
          <a:bodyPr/>
          <a:lstStyle/>
          <a:p>
            <a:r>
              <a:rPr lang="en-US" dirty="0" smtClean="0"/>
              <a:t>the mobile and cloud-ready portal and user experience platform</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US" dirty="0" smtClean="0"/>
              <a:t>Introducing </a:t>
            </a:r>
            <a:r>
              <a:rPr lang="en-US" cap="none" dirty="0" err="1" smtClean="0"/>
              <a:t>eXo</a:t>
            </a:r>
            <a:r>
              <a:rPr lang="en-US" dirty="0" smtClean="0"/>
              <a:t> Platform 3.5 </a:t>
            </a:r>
            <a:r>
              <a:rPr lang="en-US" dirty="0" err="1" smtClean="0"/>
              <a:t>UXPaaS</a:t>
            </a:r>
            <a:endParaRPr lang="en-US" dirty="0"/>
          </a:p>
        </p:txBody>
      </p:sp>
      <p:pic>
        <p:nvPicPr>
          <p:cNvPr id="75778" name="Picture 4" descr="Screen shot 2011-03-01 at 12.03.42 AM.png"/>
          <p:cNvPicPr>
            <a:picLocks noChangeAspect="1"/>
          </p:cNvPicPr>
          <p:nvPr/>
        </p:nvPicPr>
        <p:blipFill>
          <a:blip r:embed="rId3"/>
          <a:stretch>
            <a:fillRect/>
          </a:stretch>
        </p:blipFill>
        <p:spPr bwMode="auto">
          <a:xfrm>
            <a:off x="619198" y="990600"/>
            <a:ext cx="7900841" cy="525303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&amp; Benefits</a:t>
            </a:r>
            <a:endParaRPr lang="en-US" dirty="0"/>
          </a:p>
        </p:txBody>
      </p:sp>
      <p:sp>
        <p:nvSpPr>
          <p:cNvPr id="3" name="Content Placeholder 2"/>
          <p:cNvSpPr>
            <a:spLocks noGrp="1"/>
          </p:cNvSpPr>
          <p:nvPr>
            <p:ph idx="1"/>
          </p:nvPr>
        </p:nvSpPr>
        <p:spPr/>
        <p:txBody>
          <a:bodyPr/>
          <a:lstStyle/>
          <a:p>
            <a:r>
              <a:rPr lang="en-US" dirty="0" smtClean="0"/>
              <a:t>Portal &amp; Content Management Foundation</a:t>
            </a:r>
          </a:p>
          <a:p>
            <a:pPr lvl="1"/>
            <a:r>
              <a:rPr lang="en-US" dirty="0" smtClean="0"/>
              <a:t>Securely integrate with an existing user directory</a:t>
            </a:r>
          </a:p>
          <a:p>
            <a:pPr lvl="1"/>
            <a:r>
              <a:rPr lang="en-US" dirty="0" smtClean="0"/>
              <a:t>Integrated content management (ECM: WCM, DMS, workflows)</a:t>
            </a:r>
          </a:p>
          <a:p>
            <a:pPr lvl="1"/>
            <a:endParaRPr lang="en-US" dirty="0" smtClean="0"/>
          </a:p>
          <a:p>
            <a:r>
              <a:rPr lang="en-US" dirty="0" smtClean="0"/>
              <a:t>Enterprise Social Networks</a:t>
            </a:r>
          </a:p>
          <a:p>
            <a:pPr lvl="1"/>
            <a:r>
              <a:rPr lang="en-US" dirty="0" smtClean="0"/>
              <a:t>Create rich profiles; find and connect with colleagues</a:t>
            </a:r>
          </a:p>
          <a:p>
            <a:pPr lvl="1"/>
            <a:r>
              <a:rPr lang="en-US" dirty="0" smtClean="0"/>
              <a:t>Activity streams</a:t>
            </a:r>
          </a:p>
          <a:p>
            <a:pPr lvl="1"/>
            <a:endParaRPr lang="en-US" dirty="0" smtClean="0"/>
          </a:p>
          <a:p>
            <a:r>
              <a:rPr lang="en-US" dirty="0" smtClean="0"/>
              <a:t>Collaboration &amp; Knowledge Management</a:t>
            </a:r>
          </a:p>
          <a:p>
            <a:pPr lvl="1"/>
            <a:r>
              <a:rPr lang="en-US" dirty="0" smtClean="0"/>
              <a:t>Collaborate in group workspaces</a:t>
            </a:r>
          </a:p>
          <a:p>
            <a:pPr lvl="1"/>
            <a:r>
              <a:rPr lang="en-US" dirty="0" smtClean="0"/>
              <a:t>Built-in productivity tools: wiki, forums, </a:t>
            </a:r>
            <a:r>
              <a:rPr lang="en-US" dirty="0" err="1" smtClean="0"/>
              <a:t>FAQs</a:t>
            </a:r>
            <a:r>
              <a:rPr lang="en-US" dirty="0" smtClean="0"/>
              <a:t>, calendars, documents…</a:t>
            </a:r>
          </a:p>
          <a:p>
            <a:pPr lvl="1"/>
            <a:endParaRPr lang="en-US" dirty="0" smtClean="0"/>
          </a:p>
          <a:p>
            <a:r>
              <a:rPr lang="en-US" dirty="0" smtClean="0"/>
              <a:t>The Platform Difference</a:t>
            </a:r>
          </a:p>
          <a:p>
            <a:pPr lvl="1"/>
            <a:r>
              <a:rPr lang="en-US" dirty="0" smtClean="0"/>
              <a:t>Customize</a:t>
            </a:r>
          </a:p>
          <a:p>
            <a:pPr lvl="1"/>
            <a:r>
              <a:rPr lang="en-US" dirty="0" smtClean="0"/>
              <a:t>Extend</a:t>
            </a:r>
          </a:p>
          <a:p>
            <a:pPr lvl="1"/>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dirty="0" smtClean="0"/>
              <a:t>Native Mobile Apps</a:t>
            </a:r>
            <a:endParaRPr lang="en-US" dirty="0"/>
          </a:p>
        </p:txBody>
      </p:sp>
      <p:pic>
        <p:nvPicPr>
          <p:cNvPr id="10" name="Picture 2" descr="17_Mobile.jpg"/>
          <p:cNvPicPr>
            <a:picLocks noChangeAspect="1"/>
          </p:cNvPicPr>
          <p:nvPr/>
        </p:nvPicPr>
        <p:blipFill>
          <a:blip r:embed="rId3"/>
          <a:stretch>
            <a:fillRect/>
          </a:stretch>
        </p:blipFill>
        <p:spPr bwMode="auto">
          <a:xfrm>
            <a:off x="2514599" y="1150256"/>
            <a:ext cx="3048001" cy="4717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6096000" y="3505200"/>
            <a:ext cx="2514600" cy="2062103"/>
          </a:xfrm>
          <a:prstGeom prst="rect">
            <a:avLst/>
          </a:prstGeom>
        </p:spPr>
        <p:txBody>
          <a:bodyPr wrap="square">
            <a:spAutoFit/>
          </a:bodyPr>
          <a:lstStyle/>
          <a:p>
            <a:pPr marL="0" indent="0">
              <a:buNone/>
            </a:pPr>
            <a:r>
              <a:rPr lang="en-US" sz="1600" b="0" dirty="0">
                <a:solidFill>
                  <a:schemeClr val="bg2">
                    <a:lumMod val="25000"/>
                  </a:schemeClr>
                </a:solidFill>
                <a:latin typeface="Arial"/>
                <a:cs typeface="Arial"/>
              </a:rPr>
              <a:t>Native mobile apps for iPhone, </a:t>
            </a:r>
            <a:r>
              <a:rPr lang="en-US" sz="1600" b="0" dirty="0" err="1">
                <a:solidFill>
                  <a:schemeClr val="bg2">
                    <a:lumMod val="25000"/>
                  </a:schemeClr>
                </a:solidFill>
                <a:latin typeface="Arial"/>
                <a:cs typeface="Arial"/>
              </a:rPr>
              <a:t>iPad</a:t>
            </a:r>
            <a:r>
              <a:rPr lang="en-US" sz="1600" b="0" dirty="0">
                <a:solidFill>
                  <a:schemeClr val="bg2">
                    <a:lumMod val="25000"/>
                  </a:schemeClr>
                </a:solidFill>
                <a:latin typeface="Arial"/>
                <a:cs typeface="Arial"/>
              </a:rPr>
              <a:t> and Android give </a:t>
            </a:r>
            <a:r>
              <a:rPr lang="en-US" sz="1600" b="0" dirty="0" smtClean="0">
                <a:solidFill>
                  <a:schemeClr val="bg2">
                    <a:lumMod val="25000"/>
                  </a:schemeClr>
                </a:solidFill>
                <a:latin typeface="Arial"/>
                <a:cs typeface="Arial"/>
              </a:rPr>
              <a:t>eXo </a:t>
            </a:r>
            <a:r>
              <a:rPr lang="en-US" sz="1600" b="0" dirty="0">
                <a:solidFill>
                  <a:schemeClr val="bg2">
                    <a:lumMod val="25000"/>
                  </a:schemeClr>
                </a:solidFill>
                <a:latin typeface="Arial"/>
                <a:cs typeface="Arial"/>
              </a:rPr>
              <a:t>Platform </a:t>
            </a:r>
            <a:r>
              <a:rPr lang="en-US" sz="1600" b="0" dirty="0" smtClean="0">
                <a:solidFill>
                  <a:schemeClr val="bg2">
                    <a:lumMod val="25000"/>
                  </a:schemeClr>
                </a:solidFill>
                <a:latin typeface="Arial"/>
                <a:cs typeface="Arial"/>
              </a:rPr>
              <a:t>3.5 </a:t>
            </a:r>
            <a:r>
              <a:rPr lang="en-US" sz="1600" b="0" dirty="0">
                <a:solidFill>
                  <a:schemeClr val="bg2">
                    <a:lumMod val="25000"/>
                  </a:schemeClr>
                </a:solidFill>
                <a:latin typeface="Arial"/>
                <a:cs typeface="Arial"/>
              </a:rPr>
              <a:t>users </a:t>
            </a:r>
            <a:r>
              <a:rPr lang="en-US" sz="1600" dirty="0">
                <a:solidFill>
                  <a:schemeClr val="bg2">
                    <a:lumMod val="25000"/>
                  </a:schemeClr>
                </a:solidFill>
                <a:latin typeface="Arial"/>
                <a:cs typeface="Arial"/>
              </a:rPr>
              <a:t>secure access to their intranet dashboards</a:t>
            </a:r>
            <a:r>
              <a:rPr lang="en-US" sz="1600" b="0" dirty="0">
                <a:solidFill>
                  <a:schemeClr val="bg2">
                    <a:lumMod val="25000"/>
                  </a:schemeClr>
                </a:solidFill>
                <a:latin typeface="Arial"/>
                <a:cs typeface="Arial"/>
              </a:rPr>
              <a:t>, including</a:t>
            </a:r>
            <a:r>
              <a:rPr lang="en-US" sz="1600" b="0" dirty="0" smtClean="0">
                <a:solidFill>
                  <a:schemeClr val="bg2">
                    <a:lumMod val="25000"/>
                  </a:schemeClr>
                </a:solidFill>
                <a:latin typeface="Arial"/>
                <a:cs typeface="Arial"/>
              </a:rPr>
              <a:t> documents and custom gadgets.</a:t>
            </a:r>
            <a:endParaRPr lang="en-US" sz="1600" b="0" dirty="0">
              <a:solidFill>
                <a:schemeClr val="bg2">
                  <a:lumMod val="25000"/>
                </a:schemeClr>
              </a:solidFill>
              <a:latin typeface="Arial"/>
              <a:cs typeface="Arial"/>
            </a:endParaRPr>
          </a:p>
        </p:txBody>
      </p:sp>
      <p:cxnSp>
        <p:nvCxnSpPr>
          <p:cNvPr id="18" name="Connecteur droit 17"/>
          <p:cNvCxnSpPr/>
          <p:nvPr/>
        </p:nvCxnSpPr>
        <p:spPr>
          <a:xfrm>
            <a:off x="5105400" y="4419600"/>
            <a:ext cx="838200" cy="0"/>
          </a:xfrm>
          <a:prstGeom prst="line">
            <a:avLst/>
          </a:prstGeom>
          <a:ln>
            <a:solidFill>
              <a:srgbClr val="FAC9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9" name="Connecteur droit 18"/>
          <p:cNvCxnSpPr/>
          <p:nvPr/>
        </p:nvCxnSpPr>
        <p:spPr>
          <a:xfrm flipV="1">
            <a:off x="5943600" y="3924300"/>
            <a:ext cx="0" cy="990600"/>
          </a:xfrm>
          <a:prstGeom prst="line">
            <a:avLst/>
          </a:prstGeom>
          <a:ln>
            <a:solidFill>
              <a:srgbClr val="FAC900"/>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65192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First Multi-Tenant Portal &amp; UXP</a:t>
            </a:r>
            <a:endParaRPr lang="en-US" dirty="0"/>
          </a:p>
        </p:txBody>
      </p:sp>
      <p:sp>
        <p:nvSpPr>
          <p:cNvPr id="8" name="Content Placeholder 7"/>
          <p:cNvSpPr>
            <a:spLocks noGrp="1"/>
          </p:cNvSpPr>
          <p:nvPr>
            <p:ph sz="half" idx="1"/>
          </p:nvPr>
        </p:nvSpPr>
        <p:spPr/>
        <p:txBody>
          <a:bodyPr/>
          <a:lstStyle/>
          <a:p>
            <a:endParaRPr lang="en-US" sz="2000" dirty="0" smtClean="0"/>
          </a:p>
          <a:p>
            <a:r>
              <a:rPr lang="en-US" sz="2000" dirty="0" smtClean="0"/>
              <a:t>Cloud: Introducing the </a:t>
            </a:r>
            <a:r>
              <a:rPr lang="en-US" sz="2000" dirty="0" err="1" smtClean="0"/>
              <a:t>UXPaaS</a:t>
            </a:r>
            <a:endParaRPr lang="en-US" sz="2000" dirty="0" smtClean="0"/>
          </a:p>
          <a:p>
            <a:pPr lvl="1"/>
            <a:r>
              <a:rPr lang="en-US" sz="1800" dirty="0" smtClean="0"/>
              <a:t>Private or public cloud deployments</a:t>
            </a:r>
          </a:p>
          <a:p>
            <a:pPr lvl="1"/>
            <a:r>
              <a:rPr lang="en-US" sz="1800" dirty="0" smtClean="0"/>
              <a:t>Elastic solution</a:t>
            </a:r>
            <a:endParaRPr lang="en-US" sz="1800" dirty="0"/>
          </a:p>
        </p:txBody>
      </p:sp>
      <p:pic>
        <p:nvPicPr>
          <p:cNvPr id="10" name="Content Placeholder 9" descr="multi-tenant-architecture-simple.jpg"/>
          <p:cNvPicPr>
            <a:picLocks noGrp="1" noChangeAspect="1"/>
          </p:cNvPicPr>
          <p:nvPr>
            <p:ph sz="half" idx="2"/>
          </p:nvPr>
        </p:nvPicPr>
        <p:blipFill>
          <a:blip r:embed="rId3"/>
          <a:srcRect t="-24910" b="-24910"/>
          <a:stretch>
            <a:fillRect/>
          </a:stretch>
        </p:blip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6"/>
          <p:cNvGraphicFramePr>
            <a:graphicFrameLocks noGrp="1"/>
          </p:cNvGraphicFramePr>
          <p:nvPr>
            <p:extLst>
              <p:ext uri="{D42A27DB-BD31-4B8C-83A1-F6EECF244321}">
                <p14:modId xmlns:p14="http://schemas.microsoft.com/office/powerpoint/2010/main" val="3297052353"/>
              </p:ext>
            </p:extLst>
          </p:nvPr>
        </p:nvGraphicFramePr>
        <p:xfrm>
          <a:off x="533400" y="1143000"/>
          <a:ext cx="2824395" cy="4236133"/>
        </p:xfrm>
        <a:graphic>
          <a:graphicData uri="http://schemas.openxmlformats.org/drawingml/2006/table">
            <a:tbl>
              <a:tblPr/>
              <a:tblGrid>
                <a:gridCol w="2824395"/>
              </a:tblGrid>
              <a:tr h="48736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noProof="0" dirty="0" smtClean="0">
                          <a:ln>
                            <a:noFill/>
                          </a:ln>
                          <a:solidFill>
                            <a:schemeClr val="tx1">
                              <a:lumMod val="75000"/>
                              <a:lumOff val="25000"/>
                            </a:schemeClr>
                          </a:solidFill>
                          <a:effectLst/>
                          <a:latin typeface="Arial"/>
                          <a:ea typeface="ＭＳ Ｐゴシック" charset="0"/>
                          <a:cs typeface="Arial"/>
                        </a:rPr>
                        <a:t>CLOUD PROVIDER</a:t>
                      </a:r>
                      <a:endParaRPr kumimoji="0" lang="en-US" sz="1600" b="1" i="0" u="none" strike="noStrike" cap="none" normalizeH="0" baseline="0" noProof="0" dirty="0">
                        <a:ln>
                          <a:noFill/>
                        </a:ln>
                        <a:solidFill>
                          <a:schemeClr val="tx1">
                            <a:lumMod val="75000"/>
                            <a:lumOff val="25000"/>
                          </a:schemeClr>
                        </a:solidFill>
                        <a:effectLst/>
                        <a:latin typeface="Arial"/>
                        <a:ea typeface="ＭＳ Ｐゴシック" charset="0"/>
                        <a:cs typeface="Arial"/>
                      </a:endParaRPr>
                    </a:p>
                  </a:txBody>
                  <a:tcPr marL="91453" marR="91453" marT="45728" marB="45728" anchor="ctr" horzOverflow="overflow">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28575" cap="flat" cmpd="sng" algn="ctr">
                      <a:solidFill>
                        <a:srgbClr val="FFCC00"/>
                      </a:solidFill>
                      <a:prstDash val="dash"/>
                      <a:round/>
                      <a:headEnd type="none" w="med" len="med"/>
                      <a:tailEnd type="none" w="med" len="med"/>
                    </a:lnB>
                    <a:lnTlToBr>
                      <a:noFill/>
                    </a:lnTlToBr>
                    <a:lnBlToTr>
                      <a:noFill/>
                    </a:lnBlToTr>
                    <a:solidFill>
                      <a:schemeClr val="bg2"/>
                    </a:solidFill>
                  </a:tcPr>
                </a:tc>
              </a:tr>
              <a:tr h="51752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noProof="0" dirty="0" smtClean="0">
                        <a:ln>
                          <a:noFill/>
                        </a:ln>
                        <a:solidFill>
                          <a:schemeClr val="bg2">
                            <a:lumMod val="50000"/>
                          </a:schemeClr>
                        </a:solidFill>
                        <a:effectLst/>
                        <a:latin typeface="+mn-lt"/>
                        <a:ea typeface="ＭＳ Ｐゴシック" charset="0"/>
                        <a:cs typeface="Arial"/>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noProof="0" dirty="0" smtClean="0">
                          <a:ln>
                            <a:noFill/>
                          </a:ln>
                          <a:solidFill>
                            <a:schemeClr val="bg2">
                              <a:lumMod val="50000"/>
                            </a:schemeClr>
                          </a:solidFill>
                          <a:effectLst/>
                          <a:latin typeface="+mn-lt"/>
                          <a:ea typeface="ＭＳ Ｐゴシック" charset="0"/>
                          <a:cs typeface="Arial"/>
                        </a:rPr>
                        <a:t>Cost efficient portal multi-tenancy (JVM level)</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noProof="0" dirty="0" smtClean="0">
                        <a:ln>
                          <a:noFill/>
                        </a:ln>
                        <a:solidFill>
                          <a:schemeClr val="bg2">
                            <a:lumMod val="50000"/>
                          </a:schemeClr>
                        </a:solidFill>
                        <a:effectLst/>
                        <a:latin typeface="+mn-lt"/>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28575" cap="flat" cmpd="sng" algn="ctr">
                      <a:solidFill>
                        <a:srgbClr val="FFCC00"/>
                      </a:solidFill>
                      <a:prstDash val="dash"/>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r>
              <a:tr h="487363">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smtClean="0">
                        <a:ln>
                          <a:noFill/>
                        </a:ln>
                        <a:solidFill>
                          <a:schemeClr val="bg2">
                            <a:lumMod val="50000"/>
                          </a:schemeClr>
                        </a:solidFill>
                        <a:effectLst/>
                        <a:uLnTx/>
                        <a:uFillTx/>
                        <a:latin typeface="+mn-lt"/>
                        <a:ea typeface="ＭＳ Ｐゴシック" charset="0"/>
                        <a:cs typeface="Arial"/>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chemeClr val="bg2">
                              <a:lumMod val="50000"/>
                            </a:schemeClr>
                          </a:solidFill>
                          <a:effectLst/>
                          <a:uLnTx/>
                          <a:uFillTx/>
                          <a:latin typeface="+mn-lt"/>
                          <a:ea typeface="ＭＳ Ｐゴシック" charset="0"/>
                          <a:cs typeface="Arial"/>
                        </a:rPr>
                        <a:t>One extensible and unified user experience platform to operate across many customers</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smtClean="0">
                        <a:ln>
                          <a:noFill/>
                        </a:ln>
                        <a:solidFill>
                          <a:schemeClr val="bg2">
                            <a:lumMod val="50000"/>
                          </a:schemeClr>
                        </a:solidFill>
                        <a:effectLst/>
                        <a:uLnTx/>
                        <a:uFillTx/>
                        <a:latin typeface="+mn-lt"/>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r>
              <a:tr h="1006125">
                <a:tc>
                  <a:txBody>
                    <a:bodyPr/>
                    <a:lstStyle/>
                    <a:p>
                      <a:endParaRPr lang="en-US" sz="1400" noProof="0" dirty="0" smtClean="0">
                        <a:solidFill>
                          <a:srgbClr val="7C7C7C"/>
                        </a:solidFill>
                      </a:endParaRPr>
                    </a:p>
                    <a:p>
                      <a:endParaRPr lang="en-US" sz="1400" noProof="0" dirty="0" smtClean="0">
                        <a:solidFill>
                          <a:srgbClr val="7C7C7C"/>
                        </a:solidFill>
                      </a:endParaRPr>
                    </a:p>
                    <a:p>
                      <a:endParaRPr lang="en-US" sz="1400" noProof="0" dirty="0" smtClean="0">
                        <a:solidFill>
                          <a:srgbClr val="7C7C7C"/>
                        </a:solidFill>
                      </a:endParaRPr>
                    </a:p>
                    <a:p>
                      <a:endParaRPr lang="en-US" sz="1400" noProof="0" dirty="0" smtClean="0">
                        <a:solidFill>
                          <a:srgbClr val="7C7C7C"/>
                        </a:solidFill>
                      </a:endParaRPr>
                    </a:p>
                    <a:p>
                      <a:endParaRPr lang="en-US" sz="1400" noProof="0" dirty="0">
                        <a:solidFill>
                          <a:srgbClr val="7C7C7C"/>
                        </a:solidFil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r>
              <a:tr h="487363">
                <a:tc>
                  <a:txBody>
                    <a:bodyPr/>
                    <a:lstStyle/>
                    <a:p>
                      <a:endParaRPr lang="en-US" sz="1400" noProof="0" dirty="0">
                        <a:solidFill>
                          <a:srgbClr val="7C7C7C"/>
                        </a:solidFil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r>
            </a:tbl>
          </a:graphicData>
        </a:graphic>
      </p:graphicFrame>
      <p:sp>
        <p:nvSpPr>
          <p:cNvPr id="6" name="Title 5"/>
          <p:cNvSpPr>
            <a:spLocks noGrp="1"/>
          </p:cNvSpPr>
          <p:nvPr>
            <p:ph type="title"/>
          </p:nvPr>
        </p:nvSpPr>
        <p:spPr/>
        <p:txBody>
          <a:bodyPr/>
          <a:lstStyle/>
          <a:p>
            <a:r>
              <a:rPr lang="en-US" dirty="0" smtClean="0"/>
              <a:t>Benefits of Cloud Deployments</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374404661"/>
              </p:ext>
            </p:extLst>
          </p:nvPr>
        </p:nvGraphicFramePr>
        <p:xfrm>
          <a:off x="3357795" y="1143000"/>
          <a:ext cx="2715763" cy="4693666"/>
        </p:xfrm>
        <a:graphic>
          <a:graphicData uri="http://schemas.openxmlformats.org/drawingml/2006/table">
            <a:tbl>
              <a:tblPr/>
              <a:tblGrid>
                <a:gridCol w="2715763"/>
              </a:tblGrid>
              <a:tr h="48736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noProof="0" dirty="0" smtClean="0">
                          <a:ln>
                            <a:noFill/>
                          </a:ln>
                          <a:solidFill>
                            <a:schemeClr val="tx1">
                              <a:lumMod val="75000"/>
                              <a:lumOff val="25000"/>
                            </a:schemeClr>
                          </a:solidFill>
                          <a:effectLst/>
                          <a:latin typeface="Arial"/>
                          <a:ea typeface="ＭＳ Ｐゴシック" charset="0"/>
                          <a:cs typeface="Arial"/>
                        </a:rPr>
                        <a:t>USERS</a:t>
                      </a:r>
                      <a:endParaRPr kumimoji="0" lang="en-US" sz="1800" b="1" i="0" u="none" strike="noStrike" cap="none" normalizeH="0" baseline="0" noProof="0" dirty="0">
                        <a:ln>
                          <a:noFill/>
                        </a:ln>
                        <a:solidFill>
                          <a:schemeClr val="tx1">
                            <a:lumMod val="75000"/>
                            <a:lumOff val="25000"/>
                          </a:schemeClr>
                        </a:solidFill>
                        <a:effectLst/>
                        <a:latin typeface="Arial"/>
                        <a:ea typeface="ＭＳ Ｐゴシック" charset="0"/>
                        <a:cs typeface="Arial"/>
                      </a:endParaRPr>
                    </a:p>
                  </a:txBody>
                  <a:tcPr marL="91453" marR="91453" marT="45728" marB="45728" anchor="ctr" horzOverflow="overflow">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28575" cap="flat" cmpd="sng" algn="ctr">
                      <a:solidFill>
                        <a:srgbClr val="FFCC00"/>
                      </a:solidFill>
                      <a:prstDash val="dash"/>
                      <a:round/>
                      <a:headEnd type="none" w="med" len="med"/>
                      <a:tailEnd type="none" w="med" len="med"/>
                    </a:lnB>
                    <a:lnTlToBr>
                      <a:noFill/>
                    </a:lnTlToBr>
                    <a:lnBlToTr>
                      <a:noFill/>
                    </a:lnBlToTr>
                    <a:solidFill>
                      <a:schemeClr val="bg2"/>
                    </a:solidFill>
                  </a:tcPr>
                </a:tc>
              </a:tr>
              <a:tr h="517525">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smtClean="0">
                        <a:ln>
                          <a:noFill/>
                        </a:ln>
                        <a:solidFill>
                          <a:srgbClr val="7C7C7C"/>
                        </a:solidFill>
                        <a:effectLst/>
                        <a:uLnTx/>
                        <a:uFillTx/>
                        <a:latin typeface="+mn-lt"/>
                        <a:ea typeface="ＭＳ Ｐゴシック" charset="0"/>
                        <a:cs typeface="Arial"/>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7C7C7C"/>
                          </a:solidFill>
                          <a:effectLst/>
                          <a:uLnTx/>
                          <a:uFillTx/>
                          <a:latin typeface="+mn-lt"/>
                          <a:ea typeface="ＭＳ Ｐゴシック" charset="0"/>
                          <a:cs typeface="Arial"/>
                        </a:rPr>
                        <a:t>Enterprise social and collaboration capabilities </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smtClean="0">
                        <a:ln>
                          <a:noFill/>
                        </a:ln>
                        <a:solidFill>
                          <a:srgbClr val="7C7C7C"/>
                        </a:solidFill>
                        <a:effectLst/>
                        <a:uLnTx/>
                        <a:uFillTx/>
                        <a:latin typeface="+mn-lt"/>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28575" cap="flat" cmpd="sng" algn="ctr">
                      <a:solidFill>
                        <a:srgbClr val="FFCC00"/>
                      </a:solidFill>
                      <a:prstDash val="dash"/>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r>
              <a:tr h="487363">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smtClean="0">
                        <a:ln>
                          <a:noFill/>
                        </a:ln>
                        <a:solidFill>
                          <a:srgbClr val="7C7C7C"/>
                        </a:solidFill>
                        <a:effectLst/>
                        <a:uLnTx/>
                        <a:uFillTx/>
                        <a:latin typeface="+mn-lt"/>
                        <a:ea typeface="ＭＳ Ｐゴシック" charset="0"/>
                        <a:cs typeface="Arial"/>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7C7C7C"/>
                          </a:solidFill>
                          <a:effectLst/>
                          <a:uLnTx/>
                          <a:uFillTx/>
                          <a:latin typeface="+mn-lt"/>
                          <a:ea typeface="ＭＳ Ｐゴシック" charset="0"/>
                          <a:cs typeface="Arial"/>
                        </a:rPr>
                        <a:t>Embed business apps in customized dashboards</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smtClean="0">
                        <a:ln>
                          <a:noFill/>
                        </a:ln>
                        <a:solidFill>
                          <a:srgbClr val="7C7C7C"/>
                        </a:solidFill>
                        <a:effectLst/>
                        <a:uLnTx/>
                        <a:uFillTx/>
                        <a:latin typeface="+mn-lt"/>
                        <a:ea typeface="ＭＳ Ｐゴシック" charset="0"/>
                        <a:cs typeface="Arial"/>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smtClean="0">
                        <a:ln>
                          <a:noFill/>
                        </a:ln>
                        <a:solidFill>
                          <a:srgbClr val="7C7C7C"/>
                        </a:solidFill>
                        <a:effectLst/>
                        <a:uLnTx/>
                        <a:uFillTx/>
                        <a:latin typeface="+mn-lt"/>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r>
              <a:tr h="1006125">
                <a:tc>
                  <a:txBody>
                    <a:bodyPr/>
                    <a:lstStyle/>
                    <a:p>
                      <a:endParaRPr lang="en-US" sz="1400" noProof="0" dirty="0" smtClean="0">
                        <a:solidFill>
                          <a:srgbClr val="7C7C7C"/>
                        </a:solidFill>
                      </a:endParaRPr>
                    </a:p>
                    <a:p>
                      <a:r>
                        <a:rPr lang="en-US" sz="1400" noProof="0" dirty="0" smtClean="0">
                          <a:solidFill>
                            <a:srgbClr val="7C7C7C"/>
                          </a:solidFill>
                        </a:rPr>
                        <a:t>Extend your portal by aggregating private / public cloud apps</a:t>
                      </a:r>
                    </a:p>
                    <a:p>
                      <a:endParaRPr lang="en-US" sz="1400" noProof="0" dirty="0" smtClean="0">
                        <a:solidFill>
                          <a:srgbClr val="7C7C7C"/>
                        </a:solidFil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r>
              <a:tr h="487363">
                <a:tc>
                  <a:txBody>
                    <a:bodyPr/>
                    <a:lstStyle/>
                    <a:p>
                      <a:endParaRPr lang="en-US" sz="1400" noProof="0" dirty="0" smtClean="0">
                        <a:solidFill>
                          <a:srgbClr val="7C7C7C"/>
                        </a:solidFill>
                      </a:endParaRPr>
                    </a:p>
                    <a:p>
                      <a:r>
                        <a:rPr lang="en-US" sz="1400" noProof="0" dirty="0" smtClean="0">
                          <a:solidFill>
                            <a:srgbClr val="7C7C7C"/>
                          </a:solidFill>
                        </a:rPr>
                        <a:t>Smartphone &amp; tablet User Interface</a:t>
                      </a:r>
                    </a:p>
                    <a:p>
                      <a:endParaRPr lang="en-US" sz="1400" noProof="0" dirty="0">
                        <a:solidFill>
                          <a:srgbClr val="7C7C7C"/>
                        </a:solidFil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389737858"/>
              </p:ext>
            </p:extLst>
          </p:nvPr>
        </p:nvGraphicFramePr>
        <p:xfrm>
          <a:off x="6084988" y="1143000"/>
          <a:ext cx="2478304" cy="4236133"/>
        </p:xfrm>
        <a:graphic>
          <a:graphicData uri="http://schemas.openxmlformats.org/drawingml/2006/table">
            <a:tbl>
              <a:tblPr/>
              <a:tblGrid>
                <a:gridCol w="2478304"/>
              </a:tblGrid>
              <a:tr h="48736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noProof="0" dirty="0" smtClean="0">
                          <a:ln>
                            <a:noFill/>
                          </a:ln>
                          <a:solidFill>
                            <a:schemeClr val="tx1">
                              <a:lumMod val="75000"/>
                              <a:lumOff val="25000"/>
                            </a:schemeClr>
                          </a:solidFill>
                          <a:effectLst/>
                          <a:latin typeface="Arial"/>
                          <a:ea typeface="ＭＳ Ｐゴシック" charset="0"/>
                          <a:cs typeface="Arial"/>
                        </a:rPr>
                        <a:t>IT OPS</a:t>
                      </a:r>
                      <a:endParaRPr kumimoji="0" lang="en-US" sz="1800" b="1" i="0" u="none" strike="noStrike" cap="none" normalizeH="0" baseline="0" noProof="0" dirty="0">
                        <a:ln>
                          <a:noFill/>
                        </a:ln>
                        <a:solidFill>
                          <a:schemeClr val="tx1">
                            <a:lumMod val="75000"/>
                            <a:lumOff val="25000"/>
                          </a:schemeClr>
                        </a:solidFill>
                        <a:effectLst/>
                        <a:latin typeface="Arial"/>
                        <a:ea typeface="ＭＳ Ｐゴシック" charset="0"/>
                        <a:cs typeface="Arial"/>
                      </a:endParaRPr>
                    </a:p>
                  </a:txBody>
                  <a:tcPr marL="91453" marR="91453" marT="45728" marB="45728" anchor="ctr" horzOverflow="overflow">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28575" cap="flat" cmpd="sng" algn="ctr">
                      <a:solidFill>
                        <a:srgbClr val="FFCC00"/>
                      </a:solidFill>
                      <a:prstDash val="dash"/>
                      <a:round/>
                      <a:headEnd type="none" w="med" len="med"/>
                      <a:tailEnd type="none" w="med" len="med"/>
                    </a:lnB>
                    <a:lnTlToBr>
                      <a:noFill/>
                    </a:lnTlToBr>
                    <a:lnBlToTr>
                      <a:noFill/>
                    </a:lnBlToTr>
                    <a:solidFill>
                      <a:schemeClr val="bg2"/>
                    </a:solidFill>
                  </a:tcPr>
                </a:tc>
              </a:tr>
              <a:tr h="517525">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smtClean="0">
                        <a:ln>
                          <a:noFill/>
                        </a:ln>
                        <a:solidFill>
                          <a:srgbClr val="7C7C7C"/>
                        </a:solidFill>
                        <a:effectLst/>
                        <a:uLnTx/>
                        <a:uFillTx/>
                        <a:latin typeface="+mn-lt"/>
                        <a:ea typeface="ＭＳ Ｐゴシック" charset="0"/>
                        <a:cs typeface="Arial"/>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7C7C7C"/>
                          </a:solidFill>
                          <a:effectLst/>
                          <a:uLnTx/>
                          <a:uFillTx/>
                          <a:latin typeface="+mn-lt"/>
                          <a:ea typeface="ＭＳ Ｐゴシック" charset="0"/>
                          <a:cs typeface="Arial"/>
                        </a:rPr>
                        <a:t>Private/public cloud management and monitoring within a portal</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28575" cap="flat" cmpd="sng" algn="ctr">
                      <a:solidFill>
                        <a:srgbClr val="FFCC00"/>
                      </a:solidFill>
                      <a:prstDash val="dash"/>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r>
              <a:tr h="487363">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smtClean="0">
                        <a:ln>
                          <a:noFill/>
                        </a:ln>
                        <a:solidFill>
                          <a:srgbClr val="7C7C7C"/>
                        </a:solidFill>
                        <a:effectLst/>
                        <a:uLnTx/>
                        <a:uFillTx/>
                        <a:latin typeface="+mn-lt"/>
                        <a:ea typeface="ＭＳ Ｐゴシック" charset="0"/>
                        <a:cs typeface="Arial"/>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7C7C7C"/>
                          </a:solidFill>
                          <a:effectLst/>
                          <a:uLnTx/>
                          <a:uFillTx/>
                          <a:latin typeface="+mn-lt"/>
                          <a:ea typeface="ＭＳ Ｐゴシック" charset="0"/>
                          <a:cs typeface="Arial"/>
                        </a:rPr>
                        <a:t>Single UX for all users lowers support costs</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smtClean="0">
                        <a:ln>
                          <a:noFill/>
                        </a:ln>
                        <a:solidFill>
                          <a:srgbClr val="7C7C7C"/>
                        </a:solidFill>
                        <a:effectLst/>
                        <a:uLnTx/>
                        <a:uFillTx/>
                        <a:latin typeface="+mn-lt"/>
                        <a:ea typeface="ＭＳ Ｐゴシック" charset="0"/>
                        <a:cs typeface="Arial"/>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smtClean="0">
                        <a:ln>
                          <a:noFill/>
                        </a:ln>
                        <a:solidFill>
                          <a:srgbClr val="7C7C7C"/>
                        </a:solidFill>
                        <a:effectLst/>
                        <a:uLnTx/>
                        <a:uFillTx/>
                        <a:latin typeface="+mn-lt"/>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r>
              <a:tr h="100612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noProof="0" dirty="0">
                        <a:ln>
                          <a:noFill/>
                        </a:ln>
                        <a:solidFill>
                          <a:srgbClr val="000000"/>
                        </a:solidFill>
                        <a:effectLst/>
                        <a:latin typeface="Arial"/>
                        <a:ea typeface="ＭＳ Ｐゴシック" charset="0"/>
                        <a:cs typeface="Arial"/>
                      </a:endParaRP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noProof="0" dirty="0">
                        <a:ln>
                          <a:noFill/>
                        </a:ln>
                        <a:solidFill>
                          <a:srgbClr val="000000"/>
                        </a:solidFill>
                        <a:effectLst/>
                        <a:latin typeface="Arial"/>
                        <a:ea typeface="ＭＳ Ｐゴシック" charset="0"/>
                        <a:cs typeface="Arial"/>
                      </a:endParaRP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noProof="0" dirty="0">
                        <a:ln>
                          <a:noFill/>
                        </a:ln>
                        <a:solidFill>
                          <a:srgbClr val="000000"/>
                        </a:solidFill>
                        <a:effectLst/>
                        <a:latin typeface="Arial"/>
                        <a:ea typeface="ＭＳ Ｐゴシック" charset="0"/>
                        <a:cs typeface="Arial"/>
                      </a:endParaRP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noProof="0" dirty="0">
                        <a:ln>
                          <a:noFill/>
                        </a:ln>
                        <a:solidFill>
                          <a:srgbClr val="000000"/>
                        </a:solidFill>
                        <a:effectLst/>
                        <a:latin typeface="Arial"/>
                        <a:ea typeface="ＭＳ Ｐゴシック" charset="0"/>
                        <a:cs typeface="Arial"/>
                      </a:endParaRP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noProof="0" dirty="0" smtClean="0">
                        <a:ln>
                          <a:noFill/>
                        </a:ln>
                        <a:solidFill>
                          <a:srgbClr val="000000"/>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r>
              <a:tr h="48736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noProof="0" dirty="0">
                        <a:ln>
                          <a:noFill/>
                        </a:ln>
                        <a:solidFill>
                          <a:srgbClr val="7C7C7C"/>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err="1" smtClean="0"/>
              <a:t>eXo</a:t>
            </a:r>
            <a:r>
              <a:rPr lang="en-US" dirty="0" smtClean="0"/>
              <a:t> Cloud Services</a:t>
            </a:r>
            <a:endParaRPr lang="en-US" dirty="0"/>
          </a:p>
        </p:txBody>
      </p:sp>
      <p:sp>
        <p:nvSpPr>
          <p:cNvPr id="10" name="Text Placeholder 9"/>
          <p:cNvSpPr>
            <a:spLocks noGrp="1"/>
          </p:cNvSpPr>
          <p:nvPr>
            <p:ph type="body" sz="quarter" idx="11"/>
          </p:nvPr>
        </p:nvSpPr>
        <p:spPr/>
        <p:txBody>
          <a:bodyPr/>
          <a:lstStyle/>
          <a:p>
            <a:r>
              <a:rPr lang="en-US" dirty="0" smtClean="0"/>
              <a:t>Hosted Solutions</a:t>
            </a:r>
            <a:endParaRPr lang="en-US" dirty="0"/>
          </a:p>
        </p:txBody>
      </p:sp>
    </p:spTree>
    <p:extLst>
      <p:ext uri="{BB962C8B-B14F-4D97-AF65-F5344CB8AC3E}">
        <p14:creationId xmlns:p14="http://schemas.microsoft.com/office/powerpoint/2010/main" val="361849370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cap="none" dirty="0" err="1" smtClean="0"/>
              <a:t>eXo</a:t>
            </a:r>
            <a:r>
              <a:rPr lang="en-US" dirty="0" smtClean="0"/>
              <a:t> Cloud Services</a:t>
            </a:r>
            <a:endParaRPr lang="en-US" dirty="0"/>
          </a:p>
        </p:txBody>
      </p:sp>
      <p:sp>
        <p:nvSpPr>
          <p:cNvPr id="73731" name="Content Placeholder 5"/>
          <p:cNvSpPr>
            <a:spLocks noGrp="1"/>
          </p:cNvSpPr>
          <p:nvPr>
            <p:ph idx="1"/>
          </p:nvPr>
        </p:nvSpPr>
        <p:spPr/>
        <p:txBody>
          <a:bodyPr/>
          <a:lstStyle/>
          <a:p>
            <a:r>
              <a:rPr lang="en-US" dirty="0" smtClean="0"/>
              <a:t>Build your own cloud with </a:t>
            </a:r>
            <a:r>
              <a:rPr lang="en-US" dirty="0" err="1" smtClean="0"/>
              <a:t>eXo</a:t>
            </a:r>
            <a:r>
              <a:rPr lang="en-US" dirty="0" smtClean="0"/>
              <a:t> Platform 3.5 </a:t>
            </a:r>
            <a:r>
              <a:rPr lang="en-US" dirty="0" err="1" smtClean="0"/>
              <a:t>UXPaaS</a:t>
            </a:r>
            <a:endParaRPr lang="en-US" dirty="0" smtClean="0"/>
          </a:p>
          <a:p>
            <a:pPr lvl="1"/>
            <a:r>
              <a:rPr lang="en-US" dirty="0" smtClean="0"/>
              <a:t>Cloud-enabled infrastructure provides ideal foundation for building a public or private cloud offering</a:t>
            </a:r>
          </a:p>
          <a:p>
            <a:endParaRPr lang="en-US" dirty="0" smtClean="0"/>
          </a:p>
          <a:p>
            <a:r>
              <a:rPr lang="en-US" dirty="0" smtClean="0"/>
              <a:t>Or connect and collaborate in a hosted solution: </a:t>
            </a:r>
            <a:r>
              <a:rPr lang="en-US" dirty="0" err="1" smtClean="0"/>
              <a:t>eXo</a:t>
            </a:r>
            <a:r>
              <a:rPr lang="en-US" dirty="0" smtClean="0"/>
              <a:t> Cloud Services</a:t>
            </a:r>
          </a:p>
          <a:p>
            <a:pPr lvl="1"/>
            <a:r>
              <a:rPr lang="en-US" dirty="0" smtClean="0"/>
              <a:t>Social intranets</a:t>
            </a:r>
          </a:p>
          <a:p>
            <a:pPr lvl="1"/>
            <a:r>
              <a:rPr lang="en-US" dirty="0" smtClean="0"/>
              <a:t>Collaborative development environments</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err="1" smtClean="0"/>
              <a:t>eXo</a:t>
            </a:r>
            <a:r>
              <a:rPr lang="en-US" dirty="0" smtClean="0"/>
              <a:t> Mission</a:t>
            </a:r>
            <a:endParaRPr lang="en-US" dirty="0"/>
          </a:p>
        </p:txBody>
      </p:sp>
      <p:sp>
        <p:nvSpPr>
          <p:cNvPr id="3" name="Content Placeholder 2"/>
          <p:cNvSpPr>
            <a:spLocks noGrp="1"/>
          </p:cNvSpPr>
          <p:nvPr>
            <p:ph idx="1"/>
          </p:nvPr>
        </p:nvSpPr>
        <p:spPr/>
        <p:txBody>
          <a:bodyPr/>
          <a:lstStyle/>
          <a:p>
            <a:pPr marL="0" indent="0">
              <a:buNone/>
            </a:pPr>
            <a:r>
              <a:rPr lang="en-US" sz="1800" b="0" dirty="0" smtClean="0">
                <a:latin typeface="Arial" charset="0"/>
                <a:ea typeface="ＭＳ Ｐゴシック" charset="0"/>
                <a:cs typeface="ＭＳ Ｐゴシック" charset="0"/>
              </a:rPr>
              <a:t>Empower companies to deliver </a:t>
            </a:r>
            <a:r>
              <a:rPr lang="en-US" sz="1800" dirty="0" smtClean="0">
                <a:solidFill>
                  <a:srgbClr val="F7C12E"/>
                </a:solidFill>
                <a:latin typeface="Arial" charset="0"/>
                <a:ea typeface="ＭＳ Ｐゴシック" charset="0"/>
                <a:cs typeface="ＭＳ Ｐゴシック" charset="0"/>
              </a:rPr>
              <a:t>connected, collaborative user experiences</a:t>
            </a:r>
            <a:r>
              <a:rPr lang="en-US" sz="1800" dirty="0" smtClean="0">
                <a:latin typeface="Arial" charset="0"/>
                <a:ea typeface="ＭＳ Ｐゴシック" charset="0"/>
                <a:cs typeface="ＭＳ Ｐゴシック" charset="0"/>
              </a:rPr>
              <a:t> </a:t>
            </a:r>
            <a:r>
              <a:rPr lang="en-US" sz="1800" b="0" dirty="0" smtClean="0">
                <a:latin typeface="Arial" charset="0"/>
                <a:ea typeface="ＭＳ Ｐゴシック" charset="0"/>
                <a:cs typeface="ＭＳ Ｐゴシック" charset="0"/>
              </a:rPr>
              <a:t>to their employees, customers and developers, that can be securely deployed</a:t>
            </a:r>
            <a:r>
              <a:rPr lang="en-US" sz="1800" dirty="0" smtClean="0">
                <a:solidFill>
                  <a:srgbClr val="F7C12E"/>
                </a:solidFill>
                <a:latin typeface="Arial" charset="0"/>
                <a:ea typeface="ＭＳ Ｐゴシック" charset="0"/>
                <a:cs typeface="ＭＳ Ｐゴシック" charset="0"/>
              </a:rPr>
              <a:t> on-premises, mobile and cloud environments</a:t>
            </a:r>
            <a:r>
              <a:rPr lang="en-US" sz="1800" b="0" dirty="0" smtClean="0">
                <a:latin typeface="Arial" charset="0"/>
                <a:ea typeface="ＭＳ Ｐゴシック" charset="0"/>
                <a:cs typeface="ＭＳ Ｐゴシック" charset="0"/>
              </a:rPr>
              <a:t>.</a:t>
            </a:r>
          </a:p>
        </p:txBody>
      </p:sp>
      <p:pic>
        <p:nvPicPr>
          <p:cNvPr id="4" name="Picture 26" descr="eXo mission diagram updated.jpg"/>
          <p:cNvPicPr>
            <a:picLocks noChangeAspect="1"/>
          </p:cNvPicPr>
          <p:nvPr/>
        </p:nvPicPr>
        <p:blipFill>
          <a:blip r:embed="rId3"/>
          <a:stretch>
            <a:fillRect/>
          </a:stretch>
        </p:blipFill>
        <p:spPr bwMode="auto">
          <a:xfrm>
            <a:off x="1729653" y="2514600"/>
            <a:ext cx="6538726"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onnecteur droit 6"/>
          <p:cNvCxnSpPr/>
          <p:nvPr/>
        </p:nvCxnSpPr>
        <p:spPr>
          <a:xfrm>
            <a:off x="674687" y="4572000"/>
            <a:ext cx="849313" cy="0"/>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 name="Connecteur droit 7"/>
          <p:cNvCxnSpPr/>
          <p:nvPr/>
        </p:nvCxnSpPr>
        <p:spPr>
          <a:xfrm flipV="1">
            <a:off x="609600" y="2514600"/>
            <a:ext cx="0" cy="2057400"/>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 name="Connecteur droit 8"/>
          <p:cNvCxnSpPr/>
          <p:nvPr/>
        </p:nvCxnSpPr>
        <p:spPr>
          <a:xfrm flipV="1">
            <a:off x="1527030" y="4267200"/>
            <a:ext cx="0" cy="533400"/>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cap="none" dirty="0" err="1" smtClean="0"/>
              <a:t>eXo</a:t>
            </a:r>
            <a:r>
              <a:rPr lang="en-US" cap="none" dirty="0" smtClean="0"/>
              <a:t> </a:t>
            </a:r>
            <a:r>
              <a:rPr lang="en-US" dirty="0" smtClean="0"/>
              <a:t>Cloud Workspaces</a:t>
            </a:r>
          </a:p>
        </p:txBody>
      </p:sp>
      <p:pic>
        <p:nvPicPr>
          <p:cNvPr id="75779" name="Image 4" descr="Screen Shot 2012-01-18 at 5.24.59 AM.png"/>
          <p:cNvPicPr>
            <a:picLocks noChangeAspect="1"/>
          </p:cNvPicPr>
          <p:nvPr/>
        </p:nvPicPr>
        <p:blipFill>
          <a:blip r:embed="rId3"/>
          <a:srcRect/>
          <a:stretch>
            <a:fillRect/>
          </a:stretch>
        </p:blipFill>
        <p:spPr bwMode="auto">
          <a:xfrm>
            <a:off x="762000" y="1392238"/>
            <a:ext cx="7924800" cy="4292600"/>
          </a:xfrm>
          <a:prstGeom prst="rect">
            <a:avLst/>
          </a:prstGeom>
          <a:noFill/>
          <a:ln w="9525">
            <a:noFill/>
            <a:miter lim="800000"/>
            <a:headEnd/>
            <a:tailEnd/>
          </a:ln>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cap="none" dirty="0" err="1" smtClean="0"/>
              <a:t>eXo</a:t>
            </a:r>
            <a:r>
              <a:rPr lang="en-US" cap="none" dirty="0" smtClean="0"/>
              <a:t> </a:t>
            </a:r>
            <a:r>
              <a:rPr lang="en-US" dirty="0" smtClean="0"/>
              <a:t>Cloud Workspaces</a:t>
            </a:r>
            <a:endParaRPr lang="en-US" dirty="0"/>
          </a:p>
        </p:txBody>
      </p:sp>
      <p:sp>
        <p:nvSpPr>
          <p:cNvPr id="77827" name="Content Placeholder 2"/>
          <p:cNvSpPr>
            <a:spLocks noGrp="1"/>
          </p:cNvSpPr>
          <p:nvPr>
            <p:ph idx="1"/>
          </p:nvPr>
        </p:nvSpPr>
        <p:spPr/>
        <p:txBody>
          <a:bodyPr/>
          <a:lstStyle/>
          <a:p>
            <a:r>
              <a:rPr lang="en-US" dirty="0" smtClean="0"/>
              <a:t>Private enterprise social network in the cloud</a:t>
            </a:r>
          </a:p>
          <a:p>
            <a:pPr lvl="1"/>
            <a:r>
              <a:rPr lang="en-US" dirty="0" smtClean="0">
                <a:hlinkClick r:id="rId3"/>
              </a:rPr>
              <a:t>www.cloud-workspaces.com</a:t>
            </a:r>
            <a:endParaRPr lang="en-US" dirty="0" smtClean="0"/>
          </a:p>
          <a:p>
            <a:pPr lvl="1"/>
            <a:r>
              <a:rPr lang="en-US" dirty="0" smtClean="0"/>
              <a:t>Currently in private beta</a:t>
            </a:r>
          </a:p>
          <a:p>
            <a:pPr>
              <a:buNone/>
            </a:pPr>
            <a:endParaRPr lang="en-US" dirty="0" smtClean="0"/>
          </a:p>
          <a:p>
            <a:r>
              <a:rPr lang="en-US" dirty="0" smtClean="0"/>
              <a:t>Personalized dashboards: your online work environment</a:t>
            </a:r>
          </a:p>
          <a:p>
            <a:pPr lvl="1"/>
            <a:r>
              <a:rPr lang="en-US" dirty="0" smtClean="0"/>
              <a:t>Access and interact with colleagues and content in real-time</a:t>
            </a:r>
          </a:p>
          <a:p>
            <a:pPr lvl="1"/>
            <a:r>
              <a:rPr lang="en-US" dirty="0" smtClean="0"/>
              <a:t>Drag-and drop gadgets into dashboards</a:t>
            </a:r>
          </a:p>
          <a:p>
            <a:pPr>
              <a:buNone/>
            </a:pPr>
            <a:endParaRPr lang="en-US" dirty="0" smtClean="0"/>
          </a:p>
          <a:p>
            <a:r>
              <a:rPr lang="en-US" dirty="0" smtClean="0"/>
              <a:t>Connect and collaborate in group workspaces</a:t>
            </a:r>
          </a:p>
          <a:p>
            <a:pPr lvl="1"/>
            <a:r>
              <a:rPr lang="en-US" dirty="0" smtClean="0"/>
              <a:t>Share resources, ideas and feedback</a:t>
            </a:r>
          </a:p>
          <a:p>
            <a:pPr lvl="1"/>
            <a:r>
              <a:rPr lang="en-US" dirty="0" smtClean="0"/>
              <a:t>Follow latest updates in activity streams</a:t>
            </a:r>
          </a:p>
          <a:p>
            <a:pPr lvl="1">
              <a:buNone/>
            </a:pPr>
            <a:endParaRPr lang="en-US" dirty="0" smtClean="0"/>
          </a:p>
          <a:p>
            <a:r>
              <a:rPr lang="en-US" dirty="0" smtClean="0"/>
              <a:t>Use out the box or build custom extensions</a:t>
            </a:r>
          </a:p>
          <a:p>
            <a:pPr lvl="1"/>
            <a:r>
              <a:rPr lang="en-US" dirty="0" smtClean="0"/>
              <a:t>Developers can integrate custom apps with embedded IDE</a:t>
            </a:r>
          </a:p>
          <a:p>
            <a:pPr lvl="1"/>
            <a:endParaRPr lang="en-US" dirty="0" smtClean="0"/>
          </a:p>
          <a:p>
            <a:pPr lvl="1"/>
            <a:endParaRPr lang="en-US" dirty="0" smtClean="0"/>
          </a:p>
          <a:p>
            <a:pPr lvl="2"/>
            <a:endParaRPr lang="en-US" dirty="0" smtClean="0"/>
          </a:p>
          <a:p>
            <a:pPr lvl="2"/>
            <a:endParaRPr lang="en-US" dirty="0"/>
          </a:p>
        </p:txBody>
      </p:sp>
      <p:sp>
        <p:nvSpPr>
          <p:cNvPr id="77828" name="TextBox 3"/>
          <p:cNvSpPr txBox="1">
            <a:spLocks noChangeArrowheads="1"/>
          </p:cNvSpPr>
          <p:nvPr/>
        </p:nvSpPr>
        <p:spPr bwMode="auto">
          <a:xfrm>
            <a:off x="-803275" y="3421063"/>
            <a:ext cx="184150" cy="325437"/>
          </a:xfrm>
          <a:prstGeom prst="rect">
            <a:avLst/>
          </a:prstGeom>
          <a:noFill/>
          <a:ln w="9525">
            <a:noFill/>
            <a:miter lim="800000"/>
            <a:headEnd/>
            <a:tailEnd/>
          </a:ln>
        </p:spPr>
        <p:txBody>
          <a:bodyPr wrap="none">
            <a:prstTxWarp prst="textNoShape">
              <a:avLst/>
            </a:prstTxWarp>
            <a:spAutoFit/>
          </a:bodyPr>
          <a:lstStyle/>
          <a:p>
            <a:pPr hangingPunct="0">
              <a:lnSpc>
                <a:spcPct val="81000"/>
              </a:lnSpc>
              <a:buClr>
                <a:srgbClr val="000000"/>
              </a:buClr>
              <a:buSzPct val="45000"/>
              <a:buFont typeface="StarSymbol" charset="0"/>
              <a:buNone/>
            </a:pPr>
            <a:endParaRPr lang="en-US"/>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cap="none" dirty="0" err="1" smtClean="0"/>
              <a:t>eXo</a:t>
            </a:r>
            <a:r>
              <a:rPr lang="en-US" cap="none" dirty="0" smtClean="0"/>
              <a:t> </a:t>
            </a:r>
            <a:r>
              <a:rPr lang="en-US" dirty="0" smtClean="0"/>
              <a:t>Cloud IDE</a:t>
            </a:r>
          </a:p>
        </p:txBody>
      </p:sp>
      <p:pic>
        <p:nvPicPr>
          <p:cNvPr id="75779" name="Image 4" descr="Screen Shot 2012-01-18 at 5.24.59 AM.png"/>
          <p:cNvPicPr>
            <a:picLocks noChangeAspect="1"/>
          </p:cNvPicPr>
          <p:nvPr/>
        </p:nvPicPr>
        <p:blipFill>
          <a:blip r:embed="rId3"/>
          <a:stretch>
            <a:fillRect/>
          </a:stretch>
        </p:blipFill>
        <p:spPr bwMode="auto">
          <a:xfrm>
            <a:off x="609600" y="1136649"/>
            <a:ext cx="8001000" cy="5000625"/>
          </a:xfrm>
          <a:prstGeom prst="rect">
            <a:avLst/>
          </a:prstGeom>
          <a:noFill/>
          <a:ln w="9525">
            <a:noFill/>
            <a:miter lim="800000"/>
            <a:headEnd/>
            <a:tailEnd/>
          </a:ln>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cap="none" dirty="0" err="1" smtClean="0"/>
              <a:t>eXo</a:t>
            </a:r>
            <a:r>
              <a:rPr lang="en-US" cap="none" dirty="0" smtClean="0"/>
              <a:t> </a:t>
            </a:r>
            <a:r>
              <a:rPr lang="en-US" dirty="0" smtClean="0"/>
              <a:t>Cloud IDE</a:t>
            </a:r>
            <a:endParaRPr lang="en-US" dirty="0"/>
          </a:p>
        </p:txBody>
      </p:sp>
      <p:sp>
        <p:nvSpPr>
          <p:cNvPr id="77827" name="Content Placeholder 2"/>
          <p:cNvSpPr>
            <a:spLocks noGrp="1"/>
          </p:cNvSpPr>
          <p:nvPr>
            <p:ph idx="1"/>
          </p:nvPr>
        </p:nvSpPr>
        <p:spPr/>
        <p:txBody>
          <a:bodyPr/>
          <a:lstStyle/>
          <a:p>
            <a:r>
              <a:rPr lang="en-US" dirty="0" smtClean="0"/>
              <a:t>Hosted Development-as-a-Service</a:t>
            </a:r>
          </a:p>
          <a:p>
            <a:pPr lvl="1"/>
            <a:r>
              <a:rPr lang="en-US" dirty="0" smtClean="0">
                <a:hlinkClick r:id="rId3"/>
              </a:rPr>
              <a:t>www.cloud-ide.com</a:t>
            </a:r>
            <a:endParaRPr lang="en-US" dirty="0" smtClean="0"/>
          </a:p>
          <a:p>
            <a:pPr lvl="1"/>
            <a:r>
              <a:rPr lang="en-US" dirty="0" smtClean="0"/>
              <a:t>A complete desktop IDE in the cloud; no loss of ergonomics or performance</a:t>
            </a:r>
          </a:p>
          <a:p>
            <a:pPr lvl="1"/>
            <a:endParaRPr lang="en-US" dirty="0" smtClean="0"/>
          </a:p>
          <a:p>
            <a:r>
              <a:rPr lang="en-US" dirty="0" smtClean="0"/>
              <a:t>Collaborative Development </a:t>
            </a:r>
          </a:p>
          <a:p>
            <a:pPr lvl="1"/>
            <a:r>
              <a:rPr lang="en-US" dirty="0" smtClean="0"/>
              <a:t>Develop REST services, gadgets, HTML5 and content apps</a:t>
            </a:r>
          </a:p>
          <a:p>
            <a:pPr lvl="1"/>
            <a:r>
              <a:rPr lang="en-US" dirty="0" smtClean="0"/>
              <a:t>Multi-language, multi-framework; focus on Java &amp; Spring but also supporting PHP, Ruby, Groovy, GWT and more</a:t>
            </a:r>
          </a:p>
          <a:p>
            <a:pPr>
              <a:buNone/>
            </a:pPr>
            <a:endParaRPr lang="en-US" dirty="0" smtClean="0"/>
          </a:p>
          <a:p>
            <a:r>
              <a:rPr lang="en-US" dirty="0" err="1" smtClean="0"/>
              <a:t>PaaS</a:t>
            </a:r>
            <a:r>
              <a:rPr lang="en-US" dirty="0" smtClean="0"/>
              <a:t> Deployment</a:t>
            </a:r>
          </a:p>
          <a:p>
            <a:pPr lvl="1"/>
            <a:r>
              <a:rPr lang="en-US" dirty="0" err="1" smtClean="0"/>
              <a:t>PaaS</a:t>
            </a:r>
            <a:r>
              <a:rPr lang="en-US" dirty="0" smtClean="0"/>
              <a:t> deployment via </a:t>
            </a:r>
            <a:r>
              <a:rPr lang="en-US" dirty="0" err="1" smtClean="0"/>
              <a:t>Git</a:t>
            </a:r>
            <a:r>
              <a:rPr lang="en-US" dirty="0" smtClean="0"/>
              <a:t> push and/or WAR deployment</a:t>
            </a:r>
          </a:p>
          <a:p>
            <a:pPr lvl="1"/>
            <a:r>
              <a:rPr lang="en-US" dirty="0" smtClean="0"/>
              <a:t>Support for: </a:t>
            </a:r>
            <a:r>
              <a:rPr lang="en-US" dirty="0" err="1" smtClean="0"/>
              <a:t>CloudBees</a:t>
            </a:r>
            <a:r>
              <a:rPr lang="en-US" dirty="0" smtClean="0"/>
              <a:t>, </a:t>
            </a:r>
            <a:r>
              <a:rPr lang="en-US" dirty="0" err="1" smtClean="0"/>
              <a:t>Heroku</a:t>
            </a:r>
            <a:r>
              <a:rPr lang="en-US" dirty="0" smtClean="0"/>
              <a:t>, Red Hat </a:t>
            </a:r>
            <a:r>
              <a:rPr lang="en-US" dirty="0" err="1" smtClean="0"/>
              <a:t>OpenShift</a:t>
            </a:r>
            <a:r>
              <a:rPr lang="en-US" dirty="0" smtClean="0"/>
              <a:t>, Cloud Foundry </a:t>
            </a:r>
          </a:p>
          <a:p>
            <a:pPr lvl="1"/>
            <a:r>
              <a:rPr lang="en-US" dirty="0" smtClean="0"/>
              <a:t>Native </a:t>
            </a:r>
            <a:r>
              <a:rPr lang="en-US" dirty="0" err="1" smtClean="0"/>
              <a:t>Git</a:t>
            </a:r>
            <a:r>
              <a:rPr lang="en-US" dirty="0" smtClean="0"/>
              <a:t> integration; built-in command menu</a:t>
            </a:r>
          </a:p>
          <a:p>
            <a:pPr lvl="1"/>
            <a:endParaRPr lang="en-US" dirty="0" smtClean="0"/>
          </a:p>
          <a:p>
            <a:pPr lvl="1"/>
            <a:endParaRPr lang="en-US" dirty="0" smtClean="0"/>
          </a:p>
          <a:p>
            <a:pPr lvl="2"/>
            <a:endParaRPr lang="en-US" dirty="0" smtClean="0"/>
          </a:p>
          <a:p>
            <a:pPr lvl="2"/>
            <a:endParaRPr lang="en-US" dirty="0"/>
          </a:p>
        </p:txBody>
      </p:sp>
      <p:sp>
        <p:nvSpPr>
          <p:cNvPr id="77828" name="TextBox 3"/>
          <p:cNvSpPr txBox="1">
            <a:spLocks noChangeArrowheads="1"/>
          </p:cNvSpPr>
          <p:nvPr/>
        </p:nvSpPr>
        <p:spPr bwMode="auto">
          <a:xfrm>
            <a:off x="-803275" y="3421063"/>
            <a:ext cx="184150" cy="325437"/>
          </a:xfrm>
          <a:prstGeom prst="rect">
            <a:avLst/>
          </a:prstGeom>
          <a:noFill/>
          <a:ln w="9525">
            <a:noFill/>
            <a:miter lim="800000"/>
            <a:headEnd/>
            <a:tailEnd/>
          </a:ln>
        </p:spPr>
        <p:txBody>
          <a:bodyPr wrap="none">
            <a:prstTxWarp prst="textNoShape">
              <a:avLst/>
            </a:prstTxWarp>
            <a:spAutoFit/>
          </a:bodyPr>
          <a:lstStyle/>
          <a:p>
            <a:pPr hangingPunct="0">
              <a:lnSpc>
                <a:spcPct val="81000"/>
              </a:lnSpc>
              <a:buClr>
                <a:srgbClr val="000000"/>
              </a:buClr>
              <a:buSzPct val="45000"/>
              <a:buFont typeface="StarSymbol" charset="0"/>
              <a:buNone/>
            </a:pPr>
            <a:endParaRPr lang="en-US"/>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Customer</a:t>
            </a:r>
            <a:endParaRPr lang="en-US" dirty="0"/>
          </a:p>
        </p:txBody>
      </p:sp>
      <p:sp>
        <p:nvSpPr>
          <p:cNvPr id="8" name="Text Placeholder 7"/>
          <p:cNvSpPr>
            <a:spLocks noGrp="1"/>
          </p:cNvSpPr>
          <p:nvPr>
            <p:ph type="body" sz="quarter" idx="11"/>
          </p:nvPr>
        </p:nvSpPr>
        <p:spPr/>
        <p:txBody>
          <a:bodyPr/>
          <a:lstStyle/>
          <a:p>
            <a:r>
              <a:rPr lang="en-US" dirty="0" smtClean="0"/>
              <a:t>Success Stories</a:t>
            </a:r>
            <a:endParaRPr lang="en-US" dirty="0"/>
          </a:p>
        </p:txBody>
      </p:sp>
    </p:spTree>
    <p:extLst>
      <p:ext uri="{BB962C8B-B14F-4D97-AF65-F5344CB8AC3E}">
        <p14:creationId xmlns:p14="http://schemas.microsoft.com/office/powerpoint/2010/main" val="223599432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Pages </a:t>
            </a:r>
            <a:r>
              <a:rPr lang="en-US" dirty="0" err="1" smtClean="0"/>
              <a:t>Jaunes</a:t>
            </a:r>
            <a:r>
              <a:rPr lang="en-US" dirty="0" smtClean="0"/>
              <a:t> - Publishing</a:t>
            </a:r>
            <a:endParaRPr lang="en-US" dirty="0"/>
          </a:p>
        </p:txBody>
      </p:sp>
      <p:sp>
        <p:nvSpPr>
          <p:cNvPr id="50178" name="Espace réservé du contenu 5"/>
          <p:cNvSpPr>
            <a:spLocks noGrp="1"/>
          </p:cNvSpPr>
          <p:nvPr>
            <p:ph sz="half" idx="1"/>
          </p:nvPr>
        </p:nvSpPr>
        <p:spPr/>
        <p:txBody>
          <a:bodyPr/>
          <a:lstStyle/>
          <a:p>
            <a:r>
              <a:rPr lang="en-US" dirty="0" smtClean="0"/>
              <a:t>Company</a:t>
            </a:r>
          </a:p>
          <a:p>
            <a:pPr lvl="1"/>
            <a:r>
              <a:rPr lang="en-US" dirty="0" smtClean="0"/>
              <a:t>France's leading business website developer &amp; publisher of printed and online directories (Yellow Pages)</a:t>
            </a:r>
          </a:p>
          <a:p>
            <a:pPr lvl="1"/>
            <a:r>
              <a:rPr lang="en-US" dirty="0" smtClean="0"/>
              <a:t>6th largest worldwide internet advertising revenue platform (500 Million Euros in 2009)</a:t>
            </a:r>
          </a:p>
          <a:p>
            <a:endParaRPr lang="en-US" dirty="0" smtClean="0"/>
          </a:p>
          <a:p>
            <a:r>
              <a:rPr lang="en-US" dirty="0" smtClean="0"/>
              <a:t>Requirements</a:t>
            </a:r>
          </a:p>
          <a:p>
            <a:pPr lvl="1"/>
            <a:r>
              <a:rPr lang="en-US" dirty="0" smtClean="0"/>
              <a:t>Back office portal to manage:</a:t>
            </a:r>
          </a:p>
          <a:p>
            <a:pPr lvl="2"/>
            <a:r>
              <a:rPr lang="en-US" dirty="0" smtClean="0"/>
              <a:t>Content (pushed on Apache server  when published)</a:t>
            </a:r>
          </a:p>
          <a:p>
            <a:pPr lvl="2"/>
            <a:r>
              <a:rPr lang="en-US" dirty="0" smtClean="0"/>
              <a:t>Applications (for customers/partners/users) as </a:t>
            </a:r>
            <a:r>
              <a:rPr lang="en-US" dirty="0" err="1" smtClean="0"/>
              <a:t>portlets</a:t>
            </a:r>
            <a:endParaRPr lang="en-US" dirty="0" smtClean="0"/>
          </a:p>
          <a:p>
            <a:endParaRPr lang="en-US" dirty="0" smtClean="0"/>
          </a:p>
          <a:p>
            <a:r>
              <a:rPr lang="en-US" dirty="0" smtClean="0"/>
              <a:t>Competition</a:t>
            </a:r>
          </a:p>
          <a:p>
            <a:pPr lvl="1"/>
            <a:r>
              <a:rPr lang="en-US" dirty="0" err="1" smtClean="0"/>
              <a:t>Liferay</a:t>
            </a:r>
            <a:r>
              <a:rPr lang="en-US" dirty="0" smtClean="0"/>
              <a:t> + </a:t>
            </a:r>
            <a:r>
              <a:rPr lang="en-US" dirty="0" err="1" smtClean="0"/>
              <a:t>OpenCMS</a:t>
            </a:r>
            <a:endParaRPr lang="en-US" dirty="0" smtClean="0"/>
          </a:p>
        </p:txBody>
      </p:sp>
      <p:sp>
        <p:nvSpPr>
          <p:cNvPr id="9" name="Content Placeholder 8"/>
          <p:cNvSpPr>
            <a:spLocks noGrp="1"/>
          </p:cNvSpPr>
          <p:nvPr>
            <p:ph sz="half" idx="2"/>
          </p:nvPr>
        </p:nvSpPr>
        <p:spPr/>
        <p:txBody>
          <a:bodyPr/>
          <a:lstStyle/>
          <a:p>
            <a:r>
              <a:rPr lang="en-US" dirty="0" smtClean="0"/>
              <a:t>Partner</a:t>
            </a:r>
          </a:p>
          <a:p>
            <a:pPr lvl="1"/>
            <a:r>
              <a:rPr lang="en-US" dirty="0" err="1" smtClean="0"/>
              <a:t>Groupe</a:t>
            </a:r>
            <a:r>
              <a:rPr lang="en-US" dirty="0" smtClean="0"/>
              <a:t> Open (SI)</a:t>
            </a:r>
            <a:br>
              <a:rPr lang="en-US" dirty="0" smtClean="0"/>
            </a:br>
            <a:endParaRPr lang="en-US" dirty="0" smtClean="0"/>
          </a:p>
          <a:p>
            <a:r>
              <a:rPr lang="en-US" dirty="0" smtClean="0"/>
              <a:t>Why </a:t>
            </a:r>
            <a:r>
              <a:rPr lang="en-US" dirty="0" err="1" smtClean="0"/>
              <a:t>eXo</a:t>
            </a:r>
            <a:r>
              <a:rPr lang="en-US" dirty="0" smtClean="0"/>
              <a:t>?</a:t>
            </a:r>
          </a:p>
          <a:p>
            <a:pPr lvl="1"/>
            <a:r>
              <a:rPr lang="en-US" dirty="0" smtClean="0"/>
              <a:t>Single platform for content &amp; apps</a:t>
            </a:r>
          </a:p>
          <a:p>
            <a:pPr lvl="1"/>
            <a:r>
              <a:rPr lang="en-US" dirty="0" smtClean="0"/>
              <a:t>Standard-based (JCR, </a:t>
            </a:r>
            <a:r>
              <a:rPr lang="en-US" dirty="0" err="1" smtClean="0"/>
              <a:t>portlets</a:t>
            </a:r>
            <a:r>
              <a:rPr lang="en-US" dirty="0" smtClean="0"/>
              <a:t>, gadgets, </a:t>
            </a:r>
            <a:r>
              <a:rPr lang="en-US" dirty="0" err="1" smtClean="0"/>
              <a:t>xCMIS</a:t>
            </a:r>
            <a:r>
              <a:rPr lang="en-US" dirty="0" smtClean="0"/>
              <a:t>…)</a:t>
            </a:r>
          </a:p>
          <a:p>
            <a:endParaRPr lang="en-US" dirty="0" smtClean="0"/>
          </a:p>
        </p:txBody>
      </p:sp>
      <p:grpSp>
        <p:nvGrpSpPr>
          <p:cNvPr id="2" name="Grouper 3"/>
          <p:cNvGrpSpPr/>
          <p:nvPr/>
        </p:nvGrpSpPr>
        <p:grpSpPr>
          <a:xfrm>
            <a:off x="5029200" y="3474720"/>
            <a:ext cx="3263994" cy="2706726"/>
            <a:chOff x="4876800" y="3055512"/>
            <a:chExt cx="3530600" cy="2927814"/>
          </a:xfrm>
        </p:grpSpPr>
        <p:pic>
          <p:nvPicPr>
            <p:cNvPr id="3" name="Image 2" descr="imac.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6800" y="3055512"/>
              <a:ext cx="3530600" cy="2927814"/>
            </a:xfrm>
            <a:prstGeom prst="rect">
              <a:avLst/>
            </a:prstGeom>
          </p:spPr>
        </p:pic>
        <p:pic>
          <p:nvPicPr>
            <p:cNvPr id="50179"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5400" y="3276600"/>
              <a:ext cx="3124200" cy="1752600"/>
            </a:xfrm>
            <a:prstGeom prst="rect">
              <a:avLst/>
            </a:prstGeom>
            <a:noFill/>
            <a:ln>
              <a:noFill/>
            </a:ln>
            <a:effectLst>
              <a:glow rad="101600">
                <a:schemeClr val="tx1">
                  <a:alpha val="75000"/>
                </a:schemeClr>
              </a:glow>
              <a:softEdge rad="254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t>M6 – TV Media</a:t>
            </a:r>
            <a:endParaRPr lang="en-US" dirty="0"/>
          </a:p>
        </p:txBody>
      </p:sp>
      <p:sp>
        <p:nvSpPr>
          <p:cNvPr id="51202" name="Espace réservé du contenu 5"/>
          <p:cNvSpPr>
            <a:spLocks noGrp="1"/>
          </p:cNvSpPr>
          <p:nvPr>
            <p:ph sz="half" idx="1"/>
          </p:nvPr>
        </p:nvSpPr>
        <p:spPr/>
        <p:txBody>
          <a:bodyPr/>
          <a:lstStyle/>
          <a:p>
            <a:r>
              <a:rPr lang="en-US" dirty="0" smtClean="0"/>
              <a:t>Company</a:t>
            </a:r>
          </a:p>
          <a:p>
            <a:pPr lvl="1"/>
            <a:r>
              <a:rPr lang="en-US" dirty="0" smtClean="0"/>
              <a:t>France-based audiovisual company specializing in the production, distribution and marketing of television programs</a:t>
            </a:r>
          </a:p>
          <a:p>
            <a:pPr lvl="1"/>
            <a:r>
              <a:rPr lang="en-US" dirty="0" smtClean="0"/>
              <a:t>2009 revenue of 1.4 Billion Euros</a:t>
            </a:r>
          </a:p>
          <a:p>
            <a:endParaRPr lang="en-US" dirty="0" smtClean="0"/>
          </a:p>
          <a:p>
            <a:r>
              <a:rPr lang="en-US" dirty="0" smtClean="0"/>
              <a:t>Requirements</a:t>
            </a:r>
          </a:p>
          <a:p>
            <a:pPr lvl="1"/>
            <a:r>
              <a:rPr lang="en-US" dirty="0" smtClean="0"/>
              <a:t>Create the next generation of M6 intranet</a:t>
            </a:r>
          </a:p>
          <a:p>
            <a:pPr lvl="1"/>
            <a:r>
              <a:rPr lang="en-US" dirty="0" smtClean="0"/>
              <a:t>Offer a true collaboration platform for 3,000 users to share and exchange </a:t>
            </a:r>
            <a:br>
              <a:rPr lang="en-US" dirty="0" smtClean="0"/>
            </a:br>
            <a:endParaRPr lang="en-US" dirty="0" smtClean="0"/>
          </a:p>
          <a:p>
            <a:r>
              <a:rPr lang="en-US" dirty="0" smtClean="0"/>
              <a:t>Competition</a:t>
            </a:r>
          </a:p>
          <a:p>
            <a:pPr lvl="1"/>
            <a:r>
              <a:rPr lang="en-US" dirty="0" smtClean="0"/>
              <a:t>EMC </a:t>
            </a:r>
            <a:r>
              <a:rPr lang="en-US" dirty="0" err="1" smtClean="0"/>
              <a:t>Documentum</a:t>
            </a:r>
            <a:r>
              <a:rPr lang="en-US" dirty="0" smtClean="0"/>
              <a:t> + BEA </a:t>
            </a:r>
            <a:r>
              <a:rPr lang="en-US" dirty="0" err="1" smtClean="0"/>
              <a:t>Weblogic</a:t>
            </a:r>
            <a:endParaRPr lang="en-US" dirty="0" smtClean="0"/>
          </a:p>
          <a:p>
            <a:r>
              <a:rPr lang="en-US" dirty="0" smtClean="0"/>
              <a:t/>
            </a:r>
            <a:br>
              <a:rPr lang="en-US" dirty="0" smtClean="0"/>
            </a:br>
            <a:endParaRPr lang="en-US" dirty="0" smtClean="0"/>
          </a:p>
        </p:txBody>
      </p:sp>
      <p:sp>
        <p:nvSpPr>
          <p:cNvPr id="13" name="Content Placeholder 12"/>
          <p:cNvSpPr>
            <a:spLocks noGrp="1"/>
          </p:cNvSpPr>
          <p:nvPr>
            <p:ph sz="half" idx="2"/>
          </p:nvPr>
        </p:nvSpPr>
        <p:spPr/>
        <p:txBody>
          <a:bodyPr/>
          <a:lstStyle/>
          <a:p>
            <a:r>
              <a:rPr lang="en-US" dirty="0" smtClean="0"/>
              <a:t>Partner</a:t>
            </a:r>
          </a:p>
          <a:p>
            <a:pPr lvl="1"/>
            <a:r>
              <a:rPr lang="en-US" dirty="0" err="1" smtClean="0"/>
              <a:t>Business&amp;Decision</a:t>
            </a:r>
            <a:endParaRPr lang="en-US" dirty="0" smtClean="0"/>
          </a:p>
          <a:p>
            <a:pPr lvl="1">
              <a:buNone/>
            </a:pPr>
            <a:endParaRPr lang="en-US" dirty="0" smtClean="0"/>
          </a:p>
          <a:p>
            <a:r>
              <a:rPr lang="en-US" dirty="0" smtClean="0"/>
              <a:t>Why </a:t>
            </a:r>
            <a:r>
              <a:rPr lang="en-US" dirty="0" err="1" smtClean="0"/>
              <a:t>eXo</a:t>
            </a:r>
            <a:r>
              <a:rPr lang="en-US" dirty="0" smtClean="0"/>
              <a:t>?</a:t>
            </a:r>
          </a:p>
          <a:p>
            <a:pPr lvl="1"/>
            <a:r>
              <a:rPr lang="en-US" dirty="0" smtClean="0"/>
              <a:t>Flexibility to easily customize and add features</a:t>
            </a:r>
          </a:p>
          <a:p>
            <a:pPr lvl="1"/>
            <a:r>
              <a:rPr lang="en-US" dirty="0" smtClean="0"/>
              <a:t>Lower cost and higher ROI</a:t>
            </a:r>
          </a:p>
          <a:p>
            <a:endParaRPr lang="en-US" dirty="0" smtClean="0"/>
          </a:p>
          <a:p>
            <a:endParaRPr lang="en-US" dirty="0"/>
          </a:p>
        </p:txBody>
      </p:sp>
      <p:grpSp>
        <p:nvGrpSpPr>
          <p:cNvPr id="3" name="Grouper 2"/>
          <p:cNvGrpSpPr/>
          <p:nvPr/>
        </p:nvGrpSpPr>
        <p:grpSpPr>
          <a:xfrm>
            <a:off x="4495800" y="2590800"/>
            <a:ext cx="4655670" cy="3860800"/>
            <a:chOff x="4390465" y="2590800"/>
            <a:chExt cx="4655670" cy="3860800"/>
          </a:xfrm>
        </p:grpSpPr>
        <p:pic>
          <p:nvPicPr>
            <p:cNvPr id="2" name="Image 1" descr="macboo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0465" y="2590800"/>
              <a:ext cx="4655670" cy="3860800"/>
            </a:xfrm>
            <a:prstGeom prst="rect">
              <a:avLst/>
            </a:prstGeom>
          </p:spPr>
        </p:pic>
        <p:pic>
          <p:nvPicPr>
            <p:cNvPr id="51203" name="Picture 7" descr="M6-screenshot.jpg"/>
            <p:cNvPicPr>
              <a:picLocks noChangeAspect="1"/>
            </p:cNvPicPr>
            <p:nvPr/>
          </p:nvPicPr>
          <p:blipFill rotWithShape="1">
            <a:blip r:embed="rId4" cstate="print">
              <a:extLst>
                <a:ext uri="{28A0092B-C50C-407E-A947-70E740481C1C}">
                  <a14:useLocalDpi xmlns:a14="http://schemas.microsoft.com/office/drawing/2010/main" val="0"/>
                </a:ext>
              </a:extLst>
            </a:blip>
            <a:srcRect t="14893" b="4364"/>
            <a:stretch/>
          </p:blipFill>
          <p:spPr bwMode="auto">
            <a:xfrm>
              <a:off x="5218793" y="3603027"/>
              <a:ext cx="2858407" cy="1807173"/>
            </a:xfrm>
            <a:prstGeom prst="rect">
              <a:avLst/>
            </a:prstGeom>
            <a:noFill/>
            <a:ln>
              <a:noFill/>
            </a:ln>
            <a:effectLst>
              <a:glow rad="50800">
                <a:schemeClr val="tx1">
                  <a:alpha val="75000"/>
                </a:schemeClr>
              </a:glow>
              <a:softEdge rad="254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smtClean="0"/>
              <a:t>Generali</a:t>
            </a:r>
            <a:r>
              <a:rPr lang="en-US" dirty="0" smtClean="0"/>
              <a:t> - Insurance</a:t>
            </a:r>
            <a:endParaRPr lang="en-US" dirty="0"/>
          </a:p>
        </p:txBody>
      </p:sp>
      <p:sp>
        <p:nvSpPr>
          <p:cNvPr id="52226" name="Espace réservé du contenu 5"/>
          <p:cNvSpPr>
            <a:spLocks noGrp="1"/>
          </p:cNvSpPr>
          <p:nvPr>
            <p:ph sz="half" idx="1"/>
          </p:nvPr>
        </p:nvSpPr>
        <p:spPr/>
        <p:txBody>
          <a:bodyPr/>
          <a:lstStyle/>
          <a:p>
            <a:r>
              <a:rPr lang="en-US" dirty="0" smtClean="0"/>
              <a:t>Company</a:t>
            </a:r>
          </a:p>
          <a:p>
            <a:pPr lvl="1"/>
            <a:r>
              <a:rPr lang="en-US" dirty="0" smtClean="0"/>
              <a:t>European leader in insurance sector</a:t>
            </a:r>
          </a:p>
          <a:p>
            <a:pPr lvl="1"/>
            <a:r>
              <a:rPr lang="en-US" dirty="0" err="1" smtClean="0"/>
              <a:t>Generali</a:t>
            </a:r>
            <a:r>
              <a:rPr lang="en-US" dirty="0" smtClean="0"/>
              <a:t> France = 14 Billion Euros revenue</a:t>
            </a:r>
            <a:endParaRPr lang="en-US" dirty="0"/>
          </a:p>
        </p:txBody>
      </p:sp>
      <p:sp>
        <p:nvSpPr>
          <p:cNvPr id="9" name="Content Placeholder 8"/>
          <p:cNvSpPr>
            <a:spLocks noGrp="1"/>
          </p:cNvSpPr>
          <p:nvPr>
            <p:ph sz="half" idx="2"/>
          </p:nvPr>
        </p:nvSpPr>
        <p:spPr/>
        <p:txBody>
          <a:bodyPr/>
          <a:lstStyle/>
          <a:p>
            <a:r>
              <a:rPr lang="en-US" dirty="0" smtClean="0"/>
              <a:t>Requirements</a:t>
            </a:r>
          </a:p>
          <a:p>
            <a:pPr lvl="1"/>
            <a:r>
              <a:rPr lang="en-US" dirty="0" smtClean="0"/>
              <a:t>Update homegrown sales management extranet without losing legacy content</a:t>
            </a:r>
          </a:p>
          <a:p>
            <a:pPr lvl="1"/>
            <a:endParaRPr lang="en-US" dirty="0" smtClean="0"/>
          </a:p>
          <a:p>
            <a:r>
              <a:rPr lang="en-US" dirty="0" smtClean="0"/>
              <a:t>Competition</a:t>
            </a:r>
          </a:p>
          <a:p>
            <a:pPr lvl="1"/>
            <a:r>
              <a:rPr lang="en-US" dirty="0" smtClean="0"/>
              <a:t>IBM </a:t>
            </a:r>
            <a:r>
              <a:rPr lang="en-US" dirty="0" err="1" smtClean="0"/>
              <a:t>WebSphere</a:t>
            </a:r>
            <a:r>
              <a:rPr lang="en-US" dirty="0" smtClean="0"/>
              <a:t/>
            </a:r>
            <a:br>
              <a:rPr lang="en-US" dirty="0" smtClean="0"/>
            </a:br>
            <a:endParaRPr lang="en-US" dirty="0" smtClean="0"/>
          </a:p>
          <a:p>
            <a:r>
              <a:rPr lang="en-US" dirty="0" smtClean="0"/>
              <a:t>Partner</a:t>
            </a:r>
          </a:p>
          <a:p>
            <a:pPr lvl="1"/>
            <a:r>
              <a:rPr lang="en-US" dirty="0" smtClean="0"/>
              <a:t>Bull France (provides L1 support)</a:t>
            </a:r>
          </a:p>
          <a:p>
            <a:pPr lvl="2"/>
            <a:endParaRPr lang="en-US" dirty="0" smtClean="0"/>
          </a:p>
          <a:p>
            <a:r>
              <a:rPr lang="en-US" dirty="0" smtClean="0"/>
              <a:t>Why </a:t>
            </a:r>
            <a:r>
              <a:rPr lang="en-US" dirty="0" err="1" smtClean="0"/>
              <a:t>eXo</a:t>
            </a:r>
            <a:r>
              <a:rPr lang="en-US" dirty="0" smtClean="0"/>
              <a:t>?</a:t>
            </a:r>
          </a:p>
          <a:p>
            <a:pPr lvl="1"/>
            <a:r>
              <a:rPr lang="en-US" dirty="0" smtClean="0"/>
              <a:t>Broad support of standards and technologies</a:t>
            </a:r>
          </a:p>
          <a:p>
            <a:pPr lvl="1"/>
            <a:r>
              <a:rPr lang="en-US" dirty="0" smtClean="0"/>
              <a:t>Ability to reuse existing content and deploy a new extranet for the sales team in only a few months</a:t>
            </a:r>
          </a:p>
          <a:p>
            <a:endParaRPr lang="en-US" dirty="0"/>
          </a:p>
        </p:txBody>
      </p:sp>
      <p:grpSp>
        <p:nvGrpSpPr>
          <p:cNvPr id="2" name="Grouper 3"/>
          <p:cNvGrpSpPr/>
          <p:nvPr/>
        </p:nvGrpSpPr>
        <p:grpSpPr>
          <a:xfrm>
            <a:off x="533400" y="2808249"/>
            <a:ext cx="3505200" cy="2906751"/>
            <a:chOff x="394447" y="3228283"/>
            <a:chExt cx="3505200" cy="2906751"/>
          </a:xfrm>
        </p:grpSpPr>
        <p:pic>
          <p:nvPicPr>
            <p:cNvPr id="3" name="Image 2" descr="imac.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447" y="3228283"/>
              <a:ext cx="3505200" cy="2906751"/>
            </a:xfrm>
            <a:prstGeom prst="rect">
              <a:avLst/>
            </a:prstGeom>
          </p:spPr>
        </p:pic>
        <p:pic>
          <p:nvPicPr>
            <p:cNvPr id="52227" name="Picture 8" descr="screen-capture-82.jpg"/>
            <p:cNvPicPr>
              <a:picLocks noChangeAspect="1"/>
            </p:cNvPicPr>
            <p:nvPr/>
          </p:nvPicPr>
          <p:blipFill rotWithShape="1">
            <a:blip r:embed="rId4" cstate="print">
              <a:extLst>
                <a:ext uri="{28A0092B-C50C-407E-A947-70E740481C1C}">
                  <a14:useLocalDpi xmlns:a14="http://schemas.microsoft.com/office/drawing/2010/main" val="0"/>
                </a:ext>
              </a:extLst>
            </a:blip>
            <a:srcRect b="14147"/>
            <a:stretch/>
          </p:blipFill>
          <p:spPr bwMode="auto">
            <a:xfrm>
              <a:off x="609600" y="3429000"/>
              <a:ext cx="3124200" cy="1766339"/>
            </a:xfrm>
            <a:prstGeom prst="rect">
              <a:avLst/>
            </a:prstGeom>
            <a:noFill/>
            <a:ln>
              <a:noFill/>
            </a:ln>
            <a:effectLst>
              <a:glow rad="88900">
                <a:schemeClr val="tx1">
                  <a:alpha val="75000"/>
                </a:schemeClr>
              </a:glow>
              <a:softEdge rad="254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Belgium Ministry of Finance - Public</a:t>
            </a:r>
            <a:endParaRPr lang="en-US" dirty="0"/>
          </a:p>
        </p:txBody>
      </p:sp>
      <p:sp>
        <p:nvSpPr>
          <p:cNvPr id="6" name="Espace réservé du contenu 5"/>
          <p:cNvSpPr>
            <a:spLocks noGrp="1"/>
          </p:cNvSpPr>
          <p:nvPr>
            <p:ph sz="half" idx="1"/>
          </p:nvPr>
        </p:nvSpPr>
        <p:spPr/>
        <p:txBody>
          <a:bodyPr/>
          <a:lstStyle/>
          <a:p>
            <a:r>
              <a:rPr lang="en-US" dirty="0" smtClean="0"/>
              <a:t>Organization</a:t>
            </a:r>
          </a:p>
          <a:p>
            <a:pPr lvl="1"/>
            <a:r>
              <a:rPr lang="en-US" dirty="0" smtClean="0"/>
              <a:t>Ministry of Finance needed to eliminate information silos with departments using many different software solutions (SharePoint, </a:t>
            </a:r>
            <a:r>
              <a:rPr lang="en-US" dirty="0" err="1" smtClean="0"/>
              <a:t>FileNet</a:t>
            </a:r>
            <a:r>
              <a:rPr lang="en-US" dirty="0" smtClean="0"/>
              <a:t>…)</a:t>
            </a:r>
          </a:p>
          <a:p>
            <a:endParaRPr lang="en-US" dirty="0" smtClean="0"/>
          </a:p>
          <a:p>
            <a:r>
              <a:rPr lang="en-US" dirty="0" smtClean="0"/>
              <a:t>Requirements</a:t>
            </a:r>
          </a:p>
          <a:p>
            <a:pPr lvl="1"/>
            <a:r>
              <a:rPr lang="en-US" dirty="0" smtClean="0"/>
              <a:t>Build a centralized system for collaboration that could be managed by its own IT department </a:t>
            </a:r>
          </a:p>
          <a:p>
            <a:pPr lvl="1"/>
            <a:r>
              <a:rPr lang="en-US" dirty="0" smtClean="0"/>
              <a:t>Standardize on a rich portal platform with collaboration tools to connect up to 30,000 intended users</a:t>
            </a:r>
          </a:p>
          <a:p>
            <a:pPr lvl="1"/>
            <a:endParaRPr lang="en-US" dirty="0" smtClean="0"/>
          </a:p>
          <a:p>
            <a:r>
              <a:rPr lang="en-US" dirty="0" smtClean="0"/>
              <a:t>Competition</a:t>
            </a:r>
          </a:p>
          <a:p>
            <a:pPr lvl="1"/>
            <a:r>
              <a:rPr lang="en-US" dirty="0" smtClean="0"/>
              <a:t>Bid process with many large software vendors</a:t>
            </a:r>
          </a:p>
        </p:txBody>
      </p:sp>
      <p:sp>
        <p:nvSpPr>
          <p:cNvPr id="9" name="Content Placeholder 8"/>
          <p:cNvSpPr>
            <a:spLocks noGrp="1"/>
          </p:cNvSpPr>
          <p:nvPr>
            <p:ph sz="half" idx="2"/>
          </p:nvPr>
        </p:nvSpPr>
        <p:spPr/>
        <p:txBody>
          <a:bodyPr/>
          <a:lstStyle/>
          <a:p>
            <a:r>
              <a:rPr lang="en-US" dirty="0" smtClean="0"/>
              <a:t>Partner</a:t>
            </a:r>
          </a:p>
          <a:p>
            <a:pPr lvl="1"/>
            <a:r>
              <a:rPr lang="en-US" dirty="0" smtClean="0"/>
              <a:t>Bull Belgium (SI, Support and Dev.)</a:t>
            </a:r>
          </a:p>
          <a:p>
            <a:pPr lvl="1"/>
            <a:endParaRPr lang="en-US" dirty="0" smtClean="0"/>
          </a:p>
          <a:p>
            <a:r>
              <a:rPr lang="en-US" dirty="0" smtClean="0"/>
              <a:t>Why </a:t>
            </a:r>
            <a:r>
              <a:rPr lang="en-US" dirty="0" err="1" smtClean="0"/>
              <a:t>eXo</a:t>
            </a:r>
            <a:r>
              <a:rPr lang="en-US" dirty="0" smtClean="0"/>
              <a:t>?</a:t>
            </a:r>
          </a:p>
          <a:p>
            <a:pPr lvl="1"/>
            <a:r>
              <a:rPr lang="en-US" dirty="0" smtClean="0"/>
              <a:t>Improved productivity, communication and knowledge sharing</a:t>
            </a:r>
          </a:p>
          <a:p>
            <a:pPr lvl="1"/>
            <a:r>
              <a:rPr lang="en-US" dirty="0" smtClean="0"/>
              <a:t>Integrated email, calendaring, document management, and contact management solution</a:t>
            </a:r>
          </a:p>
          <a:p>
            <a:endParaRPr lang="en-US" dirty="0"/>
          </a:p>
        </p:txBody>
      </p:sp>
      <p:grpSp>
        <p:nvGrpSpPr>
          <p:cNvPr id="3" name="Grouper 2"/>
          <p:cNvGrpSpPr/>
          <p:nvPr/>
        </p:nvGrpSpPr>
        <p:grpSpPr>
          <a:xfrm>
            <a:off x="4876800" y="3363168"/>
            <a:ext cx="4030580" cy="3342432"/>
            <a:chOff x="5562600" y="3277763"/>
            <a:chExt cx="3654062" cy="3030198"/>
          </a:xfrm>
        </p:grpSpPr>
        <p:pic>
          <p:nvPicPr>
            <p:cNvPr id="2" name="Image 1" descr="macboo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600" y="3277763"/>
              <a:ext cx="3654062" cy="3030198"/>
            </a:xfrm>
            <a:prstGeom prst="rect">
              <a:avLst/>
            </a:prstGeom>
          </p:spPr>
        </p:pic>
        <p:pic>
          <p:nvPicPr>
            <p:cNvPr id="53251" name="Picture 7" descr="spff-screenshot.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8776" y="4082564"/>
              <a:ext cx="2249424" cy="1381378"/>
            </a:xfrm>
            <a:prstGeom prst="rect">
              <a:avLst/>
            </a:prstGeom>
            <a:noFill/>
            <a:ln>
              <a:noFill/>
            </a:ln>
            <a:effectLst>
              <a:glow rad="101600">
                <a:schemeClr val="tx1">
                  <a:alpha val="75000"/>
                </a:schemeClr>
              </a:glow>
              <a:softEdge rad="254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Our Business Model</a:t>
            </a:r>
            <a:endParaRPr lang="en-US" dirty="0"/>
          </a:p>
        </p:txBody>
      </p:sp>
      <p:sp>
        <p:nvSpPr>
          <p:cNvPr id="9" name="Text Placeholder 8"/>
          <p:cNvSpPr>
            <a:spLocks noGrp="1"/>
          </p:cNvSpPr>
          <p:nvPr>
            <p:ph type="body" sz="quarter" idx="11"/>
          </p:nvPr>
        </p:nvSpPr>
        <p:spPr/>
        <p:txBody>
          <a:bodyPr/>
          <a:lstStyle/>
          <a:p>
            <a:r>
              <a:rPr lang="en-US" dirty="0" smtClean="0"/>
              <a:t>Subscriptions &amp; Professional Services</a:t>
            </a:r>
            <a:endParaRPr lang="en-US" dirty="0"/>
          </a:p>
        </p:txBody>
      </p:sp>
    </p:spTree>
    <p:extLst>
      <p:ext uri="{BB962C8B-B14F-4D97-AF65-F5344CB8AC3E}">
        <p14:creationId xmlns:p14="http://schemas.microsoft.com/office/powerpoint/2010/main" val="171207178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p:txBody>
          <a:bodyPr/>
          <a:lstStyle/>
          <a:p>
            <a:r>
              <a:rPr lang="en-US" dirty="0" smtClean="0"/>
              <a:t>Quick Facts</a:t>
            </a:r>
            <a:endParaRPr lang="en-US" dirty="0"/>
          </a:p>
        </p:txBody>
      </p:sp>
      <p:sp>
        <p:nvSpPr>
          <p:cNvPr id="13314" name="Content Placeholder 2"/>
          <p:cNvSpPr>
            <a:spLocks noGrp="1"/>
          </p:cNvSpPr>
          <p:nvPr>
            <p:ph sz="half" idx="1"/>
          </p:nvPr>
        </p:nvSpPr>
        <p:spPr/>
        <p:txBody>
          <a:bodyPr/>
          <a:lstStyle/>
          <a:p>
            <a:r>
              <a:rPr lang="en-US" dirty="0" smtClean="0"/>
              <a:t>Background</a:t>
            </a:r>
          </a:p>
          <a:p>
            <a:pPr lvl="1"/>
            <a:r>
              <a:rPr lang="en-US" dirty="0" smtClean="0"/>
              <a:t>Founded in 2003; venture-backed since 2010</a:t>
            </a:r>
          </a:p>
          <a:p>
            <a:pPr lvl="1"/>
            <a:r>
              <a:rPr lang="en-US" dirty="0" smtClean="0"/>
              <a:t>Headquarters: San Francisco (US), France (global) </a:t>
            </a:r>
          </a:p>
          <a:p>
            <a:pPr lvl="1"/>
            <a:endParaRPr lang="en-US" dirty="0" smtClean="0"/>
          </a:p>
          <a:p>
            <a:r>
              <a:rPr lang="en-US" dirty="0" smtClean="0"/>
              <a:t>Our Team</a:t>
            </a:r>
          </a:p>
          <a:p>
            <a:pPr lvl="1"/>
            <a:r>
              <a:rPr lang="en-US" dirty="0" smtClean="0"/>
              <a:t>Veterans from </a:t>
            </a:r>
            <a:r>
              <a:rPr lang="en-US" dirty="0" err="1" smtClean="0"/>
              <a:t>JBoss</a:t>
            </a:r>
            <a:r>
              <a:rPr lang="en-US" dirty="0" smtClean="0"/>
              <a:t>, Red Hat, HP, Oracle, </a:t>
            </a:r>
            <a:r>
              <a:rPr lang="en-US" dirty="0" err="1" smtClean="0"/>
              <a:t>Hyperic</a:t>
            </a:r>
            <a:r>
              <a:rPr lang="en-US" dirty="0" smtClean="0"/>
              <a:t>, BCG </a:t>
            </a:r>
          </a:p>
          <a:p>
            <a:pPr lvl="1"/>
            <a:r>
              <a:rPr lang="en-US" dirty="0" smtClean="0"/>
              <a:t>Low-cost distributed model; 175 employees worldwide (US, France, Ukraine, Vietnam, Tunisia)</a:t>
            </a:r>
          </a:p>
          <a:p>
            <a:pPr lvl="1"/>
            <a:endParaRPr lang="en-US" dirty="0" smtClean="0"/>
          </a:p>
        </p:txBody>
      </p:sp>
      <p:sp>
        <p:nvSpPr>
          <p:cNvPr id="13315" name="Content Placeholder 3"/>
          <p:cNvSpPr>
            <a:spLocks noGrp="1"/>
          </p:cNvSpPr>
          <p:nvPr>
            <p:ph sz="half" idx="2"/>
          </p:nvPr>
        </p:nvSpPr>
        <p:spPr/>
        <p:txBody>
          <a:bodyPr/>
          <a:lstStyle/>
          <a:p>
            <a:r>
              <a:rPr lang="en-US" dirty="0" smtClean="0"/>
              <a:t>What We Offer</a:t>
            </a:r>
          </a:p>
          <a:p>
            <a:pPr lvl="1"/>
            <a:r>
              <a:rPr lang="en-US" dirty="0" smtClean="0"/>
              <a:t>Subscription support </a:t>
            </a:r>
          </a:p>
          <a:p>
            <a:pPr lvl="1"/>
            <a:r>
              <a:rPr lang="en-US" dirty="0" smtClean="0"/>
              <a:t>Training and professional services</a:t>
            </a:r>
          </a:p>
          <a:p>
            <a:pPr lvl="1"/>
            <a:endParaRPr lang="en-US" dirty="0" smtClean="0"/>
          </a:p>
          <a:p>
            <a:r>
              <a:rPr lang="en-US" dirty="0" smtClean="0"/>
              <a:t>Core Competencies</a:t>
            </a:r>
          </a:p>
          <a:p>
            <a:pPr lvl="1"/>
            <a:r>
              <a:rPr lang="en-US" dirty="0" smtClean="0"/>
              <a:t>Long Java history – implemented first </a:t>
            </a:r>
            <a:r>
              <a:rPr lang="en-US" dirty="0" err="1" smtClean="0"/>
              <a:t>portlet</a:t>
            </a:r>
            <a:r>
              <a:rPr lang="en-US" dirty="0" smtClean="0"/>
              <a:t> spec (JSR-168), led to first customer, US </a:t>
            </a:r>
            <a:r>
              <a:rPr lang="en-US" dirty="0" err="1" smtClean="0"/>
              <a:t>DoD</a:t>
            </a:r>
            <a:endParaRPr lang="en-US" dirty="0" smtClean="0"/>
          </a:p>
          <a:p>
            <a:pPr lvl="1"/>
            <a:r>
              <a:rPr lang="en-US" dirty="0" smtClean="0"/>
              <a:t>Open source foundation</a:t>
            </a:r>
          </a:p>
          <a:p>
            <a:pPr lvl="1"/>
            <a:r>
              <a:rPr lang="en-US" dirty="0" smtClean="0"/>
              <a:t>Standards support (e.g. CMIS, JCR, </a:t>
            </a:r>
            <a:r>
              <a:rPr lang="en-US" dirty="0" err="1" smtClean="0"/>
              <a:t>portlets</a:t>
            </a:r>
            <a:r>
              <a:rPr lang="en-US" dirty="0" smtClean="0"/>
              <a:t>, </a:t>
            </a:r>
            <a:r>
              <a:rPr lang="en-US" dirty="0" err="1" smtClean="0"/>
              <a:t>OpenSocial</a:t>
            </a:r>
            <a:r>
              <a:rPr lang="en-US" dirty="0" smtClean="0"/>
              <a:t>)</a:t>
            </a:r>
          </a:p>
          <a:p>
            <a:pPr lvl="1"/>
            <a:endParaRPr lang="en-US" dirty="0" smtClean="0"/>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Subscription Benefits</a:t>
            </a:r>
            <a:endParaRPr lang="en-US" dirty="0"/>
          </a:p>
        </p:txBody>
      </p:sp>
      <p:sp>
        <p:nvSpPr>
          <p:cNvPr id="55298" name="Espace réservé du contenu 2"/>
          <p:cNvSpPr>
            <a:spLocks noGrp="1"/>
          </p:cNvSpPr>
          <p:nvPr>
            <p:ph idx="1"/>
          </p:nvPr>
        </p:nvSpPr>
        <p:spPr/>
        <p:txBody>
          <a:bodyPr/>
          <a:lstStyle/>
          <a:p>
            <a:r>
              <a:rPr lang="en-US" dirty="0" smtClean="0"/>
              <a:t>Certified Production-Ready Software</a:t>
            </a:r>
          </a:p>
          <a:p>
            <a:pPr lvl="1"/>
            <a:r>
              <a:rPr lang="en-US" dirty="0" smtClean="0"/>
              <a:t>Multi-year support and update policies</a:t>
            </a:r>
          </a:p>
          <a:p>
            <a:pPr lvl="1"/>
            <a:r>
              <a:rPr lang="en-US" dirty="0" smtClean="0"/>
              <a:t>Includes features not available in community project</a:t>
            </a:r>
          </a:p>
          <a:p>
            <a:pPr lvl="1"/>
            <a:r>
              <a:rPr lang="en-US" dirty="0" smtClean="0"/>
              <a:t>Access to all supported versions </a:t>
            </a:r>
          </a:p>
          <a:p>
            <a:pPr lvl="3"/>
            <a:endParaRPr lang="en-US" dirty="0" smtClean="0"/>
          </a:p>
          <a:p>
            <a:r>
              <a:rPr lang="en-US" dirty="0" smtClean="0"/>
              <a:t> Documentation &amp;  Knowledge Base</a:t>
            </a:r>
            <a:br>
              <a:rPr lang="en-US" dirty="0" smtClean="0"/>
            </a:br>
            <a:endParaRPr lang="en-US" dirty="0" smtClean="0"/>
          </a:p>
          <a:p>
            <a:r>
              <a:rPr lang="en-US" dirty="0" smtClean="0"/>
              <a:t> Maintenance Program</a:t>
            </a:r>
          </a:p>
          <a:p>
            <a:pPr lvl="1"/>
            <a:r>
              <a:rPr lang="en-US" dirty="0" smtClean="0"/>
              <a:t>Delivering certified updates, patches and bug fixes</a:t>
            </a:r>
          </a:p>
          <a:p>
            <a:pPr lvl="1"/>
            <a:r>
              <a:rPr lang="en-US" dirty="0" smtClean="0"/>
              <a:t>Access and support for new versions released</a:t>
            </a:r>
            <a:br>
              <a:rPr lang="en-US" dirty="0" smtClean="0"/>
            </a:br>
            <a:endParaRPr lang="en-US" dirty="0" smtClean="0"/>
          </a:p>
          <a:p>
            <a:r>
              <a:rPr lang="en-US" dirty="0" smtClean="0"/>
              <a:t> Enterprise Class Support </a:t>
            </a:r>
          </a:p>
          <a:p>
            <a:pPr lvl="1"/>
            <a:r>
              <a:rPr lang="en-US" dirty="0" smtClean="0"/>
              <a:t>Unlimited incidents </a:t>
            </a:r>
          </a:p>
          <a:p>
            <a:pPr lvl="1"/>
            <a:r>
              <a:rPr lang="en-US" dirty="0" smtClean="0"/>
              <a:t>Coverage up to 24*7 with 1 hour response time‏</a:t>
            </a:r>
            <a:br>
              <a:rPr lang="en-US" dirty="0" smtClean="0"/>
            </a:br>
            <a:endParaRPr lang="en-US" dirty="0" smtClean="0"/>
          </a:p>
          <a:p>
            <a:endParaRPr lang="fr-FR"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511531542"/>
              </p:ext>
            </p:extLst>
          </p:nvPr>
        </p:nvGraphicFramePr>
        <p:xfrm>
          <a:off x="609600" y="1524000"/>
          <a:ext cx="7924800" cy="3930700"/>
        </p:xfrm>
        <a:graphic>
          <a:graphicData uri="http://schemas.openxmlformats.org/drawingml/2006/table">
            <a:tbl>
              <a:tblPr/>
              <a:tblGrid>
                <a:gridCol w="2673350"/>
                <a:gridCol w="2674938"/>
                <a:gridCol w="2576512"/>
              </a:tblGrid>
              <a:tr h="487363">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rgbClr val="FFFFFF"/>
                        </a:solidFill>
                        <a:effectLst/>
                        <a:latin typeface="Arial"/>
                        <a:ea typeface="ＭＳ Ｐゴシック" charset="0"/>
                        <a:cs typeface="Arial"/>
                      </a:endParaRPr>
                    </a:p>
                  </a:txBody>
                  <a:tcPr marL="91453" marR="91453" marT="45728" marB="45728" anchor="ctr" horzOverflow="overflow">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28575" cap="flat" cmpd="sng" algn="ctr">
                      <a:solidFill>
                        <a:srgbClr val="FFCC00"/>
                      </a:solidFill>
                      <a:prstDash val="dash"/>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lumMod val="75000"/>
                              <a:lumOff val="25000"/>
                            </a:schemeClr>
                          </a:solidFill>
                          <a:effectLst/>
                          <a:latin typeface="Arial"/>
                          <a:ea typeface="ＭＳ Ｐゴシック" charset="0"/>
                          <a:cs typeface="Arial"/>
                        </a:rPr>
                        <a:t>STANDARD</a:t>
                      </a:r>
                      <a:endParaRPr kumimoji="0" lang="en-US" sz="1400" b="1" i="0" u="none" strike="noStrike" cap="none" normalizeH="0" baseline="0" dirty="0">
                        <a:ln>
                          <a:noFill/>
                        </a:ln>
                        <a:solidFill>
                          <a:schemeClr val="tx1">
                            <a:lumMod val="75000"/>
                            <a:lumOff val="25000"/>
                          </a:schemeClr>
                        </a:solidFill>
                        <a:effectLst/>
                        <a:latin typeface="Arial"/>
                        <a:ea typeface="ＭＳ Ｐゴシック" charset="0"/>
                        <a:cs typeface="Arial"/>
                      </a:endParaRPr>
                    </a:p>
                  </a:txBody>
                  <a:tcPr marL="91453" marR="91453" marT="45728" marB="45728" anchor="ctr" horzOverflow="overflow">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28575" cap="flat" cmpd="sng" algn="ctr">
                      <a:solidFill>
                        <a:srgbClr val="FFCC00"/>
                      </a:solidFill>
                      <a:prstDash val="dash"/>
                      <a:round/>
                      <a:headEnd type="none" w="med" len="med"/>
                      <a:tailEnd type="none" w="med" len="med"/>
                    </a:lnB>
                    <a:lnTlToBr>
                      <a:noFill/>
                    </a:lnTlToBr>
                    <a:lnBlToTr>
                      <a:noFill/>
                    </a:lnBlToTr>
                    <a:solidFill>
                      <a:schemeClr val="bg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lumMod val="75000"/>
                              <a:lumOff val="25000"/>
                            </a:schemeClr>
                          </a:solidFill>
                          <a:effectLst/>
                          <a:latin typeface="Arial"/>
                          <a:ea typeface="ＭＳ Ｐゴシック" charset="0"/>
                          <a:cs typeface="Arial"/>
                        </a:rPr>
                        <a:t>PREMIUM</a:t>
                      </a:r>
                      <a:endParaRPr kumimoji="0" lang="en-US" sz="1600" b="1" i="0" u="none" strike="noStrike" cap="none" normalizeH="0" baseline="0" dirty="0">
                        <a:ln>
                          <a:noFill/>
                        </a:ln>
                        <a:solidFill>
                          <a:schemeClr val="tx1">
                            <a:lumMod val="75000"/>
                            <a:lumOff val="25000"/>
                          </a:schemeClr>
                        </a:solidFill>
                        <a:effectLst/>
                        <a:latin typeface="Arial"/>
                        <a:ea typeface="ＭＳ Ｐゴシック" charset="0"/>
                        <a:cs typeface="Arial"/>
                      </a:endParaRPr>
                    </a:p>
                  </a:txBody>
                  <a:tcPr marL="91453" marR="91453" marT="45728" marB="45728" anchor="ctr" horzOverflow="overflow">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28575" cap="flat" cmpd="sng" algn="ctr">
                      <a:solidFill>
                        <a:srgbClr val="FFCC00"/>
                      </a:solidFill>
                      <a:prstDash val="dash"/>
                      <a:round/>
                      <a:headEnd type="none" w="med" len="med"/>
                      <a:tailEnd type="none" w="med" len="med"/>
                    </a:lnB>
                    <a:lnTlToBr>
                      <a:noFill/>
                    </a:lnTlToBr>
                    <a:lnBlToTr>
                      <a:noFill/>
                    </a:lnBlToTr>
                    <a:solidFill>
                      <a:schemeClr val="bg2"/>
                    </a:solidFill>
                  </a:tcPr>
                </a:tc>
              </a:tr>
              <a:tr h="5175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2">
                              <a:lumMod val="25000"/>
                            </a:schemeClr>
                          </a:solidFill>
                          <a:effectLst/>
                          <a:latin typeface="Arial"/>
                          <a:ea typeface="ＭＳ Ｐゴシック" charset="0"/>
                          <a:cs typeface="Arial"/>
                        </a:rPr>
                        <a:t>Certified production-ready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2">
                              <a:lumMod val="25000"/>
                            </a:schemeClr>
                          </a:solidFill>
                          <a:effectLst/>
                          <a:latin typeface="Arial"/>
                          <a:ea typeface="ＭＳ Ｐゴシック" charset="0"/>
                          <a:cs typeface="Arial"/>
                        </a:rPr>
                        <a:t>software</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28575" cap="flat" cmpd="sng" algn="ctr">
                      <a:solidFill>
                        <a:srgbClr val="FFCC00"/>
                      </a:solidFill>
                      <a:prstDash val="dash"/>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000000"/>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28575" cap="flat" cmpd="sng" algn="ctr">
                      <a:solidFill>
                        <a:srgbClr val="FFCC00"/>
                      </a:solidFill>
                      <a:prstDash val="dash"/>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000000"/>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28575" cap="flat" cmpd="sng" algn="ctr">
                      <a:solidFill>
                        <a:srgbClr val="FFCC00"/>
                      </a:solidFill>
                      <a:prstDash val="dash"/>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r>
              <a:tr h="48736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2">
                              <a:lumMod val="25000"/>
                            </a:schemeClr>
                          </a:solidFill>
                          <a:effectLst/>
                          <a:latin typeface="Arial"/>
                          <a:ea typeface="ＭＳ Ｐゴシック" charset="0"/>
                          <a:cs typeface="Arial"/>
                        </a:rPr>
                        <a:t>Maintenance</a:t>
                      </a:r>
                      <a:r>
                        <a:rPr kumimoji="0" lang="en-US" sz="1600" b="0" i="0" u="none" strike="noStrike" cap="none" normalizeH="0" baseline="0" dirty="0" smtClean="0">
                          <a:ln>
                            <a:noFill/>
                          </a:ln>
                          <a:solidFill>
                            <a:schemeClr val="bg2">
                              <a:lumMod val="25000"/>
                            </a:schemeClr>
                          </a:solidFill>
                          <a:effectLst/>
                          <a:latin typeface="Arial"/>
                          <a:ea typeface="ＭＳ Ｐゴシック" charset="0"/>
                          <a:cs typeface="Arial"/>
                        </a:rPr>
                        <a:t> program</a:t>
                      </a:r>
                      <a:endParaRPr kumimoji="0" lang="en-US" sz="1600" b="0" i="0" u="none" strike="noStrike" cap="none" normalizeH="0" baseline="0" dirty="0">
                        <a:ln>
                          <a:noFill/>
                        </a:ln>
                        <a:solidFill>
                          <a:schemeClr val="bg2">
                            <a:lumMod val="25000"/>
                          </a:schemeClr>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000000"/>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000000"/>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r>
              <a:tr h="5175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2">
                              <a:lumMod val="25000"/>
                            </a:schemeClr>
                          </a:solidFill>
                          <a:effectLst/>
                          <a:latin typeface="Arial"/>
                          <a:ea typeface="ＭＳ Ｐゴシック" charset="0"/>
                          <a:cs typeface="Arial"/>
                        </a:rPr>
                        <a:t>New versions released during the subscription lifetime</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000000"/>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000000"/>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r>
              <a:tr h="48736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2">
                              <a:lumMod val="25000"/>
                            </a:schemeClr>
                          </a:solidFill>
                          <a:effectLst/>
                          <a:latin typeface="Arial"/>
                          <a:ea typeface="ＭＳ Ｐゴシック" charset="0"/>
                          <a:cs typeface="Arial"/>
                        </a:rPr>
                        <a:t>Enterprise</a:t>
                      </a:r>
                      <a:r>
                        <a:rPr kumimoji="0" lang="en-US" sz="1600" b="0" i="0" u="none" strike="noStrike" cap="none" normalizeH="0" baseline="0" dirty="0" smtClean="0">
                          <a:ln>
                            <a:noFill/>
                          </a:ln>
                          <a:solidFill>
                            <a:schemeClr val="bg2">
                              <a:lumMod val="25000"/>
                            </a:schemeClr>
                          </a:solidFill>
                          <a:effectLst/>
                          <a:latin typeface="Arial"/>
                          <a:ea typeface="ＭＳ Ｐゴシック" charset="0"/>
                          <a:cs typeface="Arial"/>
                        </a:rPr>
                        <a:t> support</a:t>
                      </a:r>
                      <a:endParaRPr kumimoji="0" lang="en-US" sz="1600" b="0" i="0" u="none" strike="noStrike" cap="none" normalizeH="0" baseline="0" dirty="0">
                        <a:ln>
                          <a:noFill/>
                        </a:ln>
                        <a:solidFill>
                          <a:schemeClr val="bg2">
                            <a:lumMod val="25000"/>
                          </a:schemeClr>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7C7C7C"/>
                          </a:solidFill>
                          <a:effectLst/>
                          <a:latin typeface="Arial"/>
                          <a:ea typeface="ＭＳ Ｐゴシック" charset="0"/>
                          <a:cs typeface="Arial"/>
                        </a:rPr>
                        <a:t>Business Hours</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7C7C7C"/>
                          </a:solidFill>
                          <a:effectLst/>
                          <a:latin typeface="Arial"/>
                          <a:ea typeface="ＭＳ Ｐゴシック" charset="0"/>
                          <a:cs typeface="Arial"/>
                        </a:rPr>
                        <a:t>24/7</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r>
              <a:tr h="5175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2">
                              <a:lumMod val="25000"/>
                            </a:schemeClr>
                          </a:solidFill>
                          <a:effectLst/>
                          <a:latin typeface="Arial"/>
                          <a:ea typeface="ＭＳ Ｐゴシック" charset="0"/>
                          <a:cs typeface="Arial"/>
                        </a:rPr>
                        <a:t>Documentation &amp;</a:t>
                      </a:r>
                      <a:r>
                        <a:rPr kumimoji="0" lang="en-US" sz="1600" b="0" i="0" u="none" strike="noStrike" cap="none" normalizeH="0" baseline="0" dirty="0" smtClean="0">
                          <a:ln>
                            <a:noFill/>
                          </a:ln>
                          <a:solidFill>
                            <a:schemeClr val="bg2">
                              <a:lumMod val="25000"/>
                            </a:schemeClr>
                          </a:solidFill>
                          <a:effectLst/>
                          <a:latin typeface="Arial"/>
                          <a:ea typeface="ＭＳ Ｐゴシック" charset="0"/>
                          <a:cs typeface="Arial"/>
                        </a:rPr>
                        <a:t> knowledge </a:t>
                      </a:r>
                      <a:r>
                        <a:rPr kumimoji="0" lang="en-US" sz="1600" b="0" i="0" u="none" strike="noStrike" cap="none" normalizeH="0" baseline="0" dirty="0">
                          <a:ln>
                            <a:noFill/>
                          </a:ln>
                          <a:solidFill>
                            <a:schemeClr val="bg2">
                              <a:lumMod val="25000"/>
                            </a:schemeClr>
                          </a:solidFill>
                          <a:effectLst/>
                          <a:latin typeface="Arial"/>
                          <a:ea typeface="ＭＳ Ｐゴシック" charset="0"/>
                          <a:cs typeface="Arial"/>
                        </a:rPr>
                        <a:t>base</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000000"/>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000000"/>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r>
              <a:tr h="48736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2"/>
                          </a:solidFill>
                          <a:effectLst/>
                          <a:latin typeface="Arial"/>
                          <a:ea typeface="ＭＳ Ｐゴシック" charset="0"/>
                          <a:cs typeface="Arial"/>
                        </a:rPr>
                        <a:t>Pricing starts at:</a:t>
                      </a:r>
                      <a:endParaRPr kumimoji="0" lang="en-US" sz="1600" b="0" i="0" u="none" strike="noStrike" cap="none" normalizeH="0" baseline="0" dirty="0">
                        <a:ln>
                          <a:noFill/>
                        </a:ln>
                        <a:solidFill>
                          <a:schemeClr val="tx2"/>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7C7C7C"/>
                          </a:solidFill>
                          <a:effectLst/>
                          <a:latin typeface="Arial"/>
                          <a:ea typeface="ＭＳ Ｐゴシック" charset="0"/>
                          <a:cs typeface="Arial"/>
                        </a:rPr>
                        <a:t>20 500 €</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7C7C7C"/>
                          </a:solidFill>
                          <a:effectLst/>
                          <a:latin typeface="Arial"/>
                          <a:ea typeface="ＭＳ Ｐゴシック" charset="0"/>
                          <a:cs typeface="Arial"/>
                        </a:rPr>
                        <a:t>28 000€</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r>
            </a:tbl>
          </a:graphicData>
        </a:graphic>
      </p:graphicFrame>
      <p:sp>
        <p:nvSpPr>
          <p:cNvPr id="8" name="Ellipse 7"/>
          <p:cNvSpPr/>
          <p:nvPr/>
        </p:nvSpPr>
        <p:spPr>
          <a:xfrm>
            <a:off x="4457700" y="2173287"/>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llipse 8"/>
          <p:cNvSpPr/>
          <p:nvPr/>
        </p:nvSpPr>
        <p:spPr>
          <a:xfrm>
            <a:off x="4457700" y="2744787"/>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0" name="Ellipse 9"/>
          <p:cNvSpPr/>
          <p:nvPr/>
        </p:nvSpPr>
        <p:spPr>
          <a:xfrm>
            <a:off x="4457700" y="3352800"/>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1" name="Ellipse 10"/>
          <p:cNvSpPr/>
          <p:nvPr/>
        </p:nvSpPr>
        <p:spPr>
          <a:xfrm>
            <a:off x="4457700" y="4572000"/>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2" name="Ellipse 11"/>
          <p:cNvSpPr/>
          <p:nvPr/>
        </p:nvSpPr>
        <p:spPr>
          <a:xfrm>
            <a:off x="7162800" y="4572000"/>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3" name="Ellipse 12"/>
          <p:cNvSpPr/>
          <p:nvPr/>
        </p:nvSpPr>
        <p:spPr>
          <a:xfrm>
            <a:off x="7162800" y="3352800"/>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4" name="Ellipse 13"/>
          <p:cNvSpPr/>
          <p:nvPr/>
        </p:nvSpPr>
        <p:spPr>
          <a:xfrm>
            <a:off x="7162800" y="2744787"/>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6" name="Ellipse 15"/>
          <p:cNvSpPr/>
          <p:nvPr/>
        </p:nvSpPr>
        <p:spPr>
          <a:xfrm>
            <a:off x="7162800" y="2173287"/>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5" name="Title 14"/>
          <p:cNvSpPr>
            <a:spLocks noGrp="1"/>
          </p:cNvSpPr>
          <p:nvPr>
            <p:ph type="title"/>
          </p:nvPr>
        </p:nvSpPr>
        <p:spPr/>
        <p:txBody>
          <a:bodyPr/>
          <a:lstStyle/>
          <a:p>
            <a:r>
              <a:rPr lang="en-US" cap="none" dirty="0" err="1" smtClean="0"/>
              <a:t>eXo</a:t>
            </a:r>
            <a:r>
              <a:rPr lang="en-US" dirty="0" smtClean="0"/>
              <a:t> Platform 3.5 Professional</a:t>
            </a:r>
            <a:endParaRPr lang="en-US" dirty="0"/>
          </a:p>
        </p:txBody>
      </p:sp>
    </p:spTree>
    <p:extLst>
      <p:ext uri="{BB962C8B-B14F-4D97-AF65-F5344CB8AC3E}">
        <p14:creationId xmlns:p14="http://schemas.microsoft.com/office/powerpoint/2010/main" val="11880943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332020518"/>
              </p:ext>
            </p:extLst>
          </p:nvPr>
        </p:nvGraphicFramePr>
        <p:xfrm>
          <a:off x="609600" y="1524000"/>
          <a:ext cx="7924800" cy="3930700"/>
        </p:xfrm>
        <a:graphic>
          <a:graphicData uri="http://schemas.openxmlformats.org/drawingml/2006/table">
            <a:tbl>
              <a:tblPr/>
              <a:tblGrid>
                <a:gridCol w="2673350"/>
                <a:gridCol w="2674938"/>
                <a:gridCol w="2576512"/>
              </a:tblGrid>
              <a:tr h="487363">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a:ln>
                          <a:noFill/>
                        </a:ln>
                        <a:solidFill>
                          <a:srgbClr val="FFFFFF"/>
                        </a:solidFill>
                        <a:effectLst/>
                        <a:latin typeface="Arial"/>
                        <a:ea typeface="ＭＳ Ｐゴシック" charset="0"/>
                        <a:cs typeface="Arial"/>
                      </a:endParaRPr>
                    </a:p>
                  </a:txBody>
                  <a:tcPr marL="91453" marR="91453" marT="45728" marB="45728" anchor="ctr" horzOverflow="overflow">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28575" cap="flat" cmpd="sng" algn="ctr">
                      <a:solidFill>
                        <a:srgbClr val="FFCC00"/>
                      </a:solidFill>
                      <a:prstDash val="dash"/>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lumMod val="75000"/>
                              <a:lumOff val="25000"/>
                            </a:schemeClr>
                          </a:solidFill>
                          <a:effectLst/>
                          <a:latin typeface="Arial"/>
                          <a:ea typeface="ＭＳ Ｐゴシック" charset="0"/>
                          <a:cs typeface="Arial"/>
                        </a:rPr>
                        <a:t>STANDARD</a:t>
                      </a:r>
                      <a:endParaRPr kumimoji="0" lang="en-US" sz="1400" b="1" i="0" u="none" strike="noStrike" cap="none" normalizeH="0" baseline="0" dirty="0">
                        <a:ln>
                          <a:noFill/>
                        </a:ln>
                        <a:solidFill>
                          <a:schemeClr val="tx1">
                            <a:lumMod val="75000"/>
                            <a:lumOff val="25000"/>
                          </a:schemeClr>
                        </a:solidFill>
                        <a:effectLst/>
                        <a:latin typeface="Arial"/>
                        <a:ea typeface="ＭＳ Ｐゴシック" charset="0"/>
                        <a:cs typeface="Arial"/>
                      </a:endParaRPr>
                    </a:p>
                  </a:txBody>
                  <a:tcPr marL="91453" marR="91453" marT="45728" marB="45728" anchor="ctr" horzOverflow="overflow">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28575" cap="flat" cmpd="sng" algn="ctr">
                      <a:solidFill>
                        <a:srgbClr val="FFCC00"/>
                      </a:solidFill>
                      <a:prstDash val="dash"/>
                      <a:round/>
                      <a:headEnd type="none" w="med" len="med"/>
                      <a:tailEnd type="none" w="med" len="med"/>
                    </a:lnB>
                    <a:lnTlToBr>
                      <a:noFill/>
                    </a:lnTlToBr>
                    <a:lnBlToTr>
                      <a:noFill/>
                    </a:lnBlToTr>
                    <a:solidFill>
                      <a:schemeClr val="bg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lumMod val="75000"/>
                              <a:lumOff val="25000"/>
                            </a:schemeClr>
                          </a:solidFill>
                          <a:effectLst/>
                          <a:latin typeface="Arial"/>
                          <a:ea typeface="ＭＳ Ｐゴシック" charset="0"/>
                          <a:cs typeface="Arial"/>
                        </a:rPr>
                        <a:t>PREMIUM</a:t>
                      </a:r>
                      <a:endParaRPr kumimoji="0" lang="en-US" sz="1600" b="1" i="0" u="none" strike="noStrike" cap="none" normalizeH="0" baseline="0" dirty="0">
                        <a:ln>
                          <a:noFill/>
                        </a:ln>
                        <a:solidFill>
                          <a:schemeClr val="tx1">
                            <a:lumMod val="75000"/>
                            <a:lumOff val="25000"/>
                          </a:schemeClr>
                        </a:solidFill>
                        <a:effectLst/>
                        <a:latin typeface="Arial"/>
                        <a:ea typeface="ＭＳ Ｐゴシック" charset="0"/>
                        <a:cs typeface="Arial"/>
                      </a:endParaRPr>
                    </a:p>
                  </a:txBody>
                  <a:tcPr marL="91453" marR="91453" marT="45728" marB="45728" anchor="ctr" horzOverflow="overflow">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28575" cap="flat" cmpd="sng" algn="ctr">
                      <a:solidFill>
                        <a:srgbClr val="FFCC00"/>
                      </a:solidFill>
                      <a:prstDash val="dash"/>
                      <a:round/>
                      <a:headEnd type="none" w="med" len="med"/>
                      <a:tailEnd type="none" w="med" len="med"/>
                    </a:lnB>
                    <a:lnTlToBr>
                      <a:noFill/>
                    </a:lnTlToBr>
                    <a:lnBlToTr>
                      <a:noFill/>
                    </a:lnBlToTr>
                    <a:solidFill>
                      <a:schemeClr val="bg2"/>
                    </a:solidFill>
                  </a:tcPr>
                </a:tc>
              </a:tr>
              <a:tr h="5175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2">
                              <a:lumMod val="25000"/>
                            </a:schemeClr>
                          </a:solidFill>
                          <a:effectLst/>
                          <a:latin typeface="Arial"/>
                          <a:ea typeface="ＭＳ Ｐゴシック" charset="0"/>
                          <a:cs typeface="Arial"/>
                        </a:rPr>
                        <a:t>Certified production-ready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2">
                              <a:lumMod val="25000"/>
                            </a:schemeClr>
                          </a:solidFill>
                          <a:effectLst/>
                          <a:latin typeface="Arial"/>
                          <a:ea typeface="ＭＳ Ｐゴシック" charset="0"/>
                          <a:cs typeface="Arial"/>
                        </a:rPr>
                        <a:t>software</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28575" cap="flat" cmpd="sng" algn="ctr">
                      <a:solidFill>
                        <a:srgbClr val="FFCC00"/>
                      </a:solidFill>
                      <a:prstDash val="dash"/>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000000"/>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28575" cap="flat" cmpd="sng" algn="ctr">
                      <a:solidFill>
                        <a:srgbClr val="FFCC00"/>
                      </a:solidFill>
                      <a:prstDash val="dash"/>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000000"/>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28575" cap="flat" cmpd="sng" algn="ctr">
                      <a:solidFill>
                        <a:srgbClr val="FFCC00"/>
                      </a:solidFill>
                      <a:prstDash val="dash"/>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r>
              <a:tr h="48736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2">
                              <a:lumMod val="25000"/>
                            </a:schemeClr>
                          </a:solidFill>
                          <a:effectLst/>
                          <a:latin typeface="Arial"/>
                          <a:ea typeface="ＭＳ Ｐゴシック" charset="0"/>
                          <a:cs typeface="Arial"/>
                        </a:rPr>
                        <a:t>Maintenance</a:t>
                      </a:r>
                      <a:r>
                        <a:rPr kumimoji="0" lang="en-US" sz="1600" b="0" i="0" u="none" strike="noStrike" cap="none" normalizeH="0" baseline="0" dirty="0" smtClean="0">
                          <a:ln>
                            <a:noFill/>
                          </a:ln>
                          <a:solidFill>
                            <a:schemeClr val="bg2">
                              <a:lumMod val="25000"/>
                            </a:schemeClr>
                          </a:solidFill>
                          <a:effectLst/>
                          <a:latin typeface="Arial"/>
                          <a:ea typeface="ＭＳ Ｐゴシック" charset="0"/>
                          <a:cs typeface="Arial"/>
                        </a:rPr>
                        <a:t> program</a:t>
                      </a:r>
                      <a:endParaRPr kumimoji="0" lang="en-US" sz="1600" b="0" i="0" u="none" strike="noStrike" cap="none" normalizeH="0" baseline="0" dirty="0">
                        <a:ln>
                          <a:noFill/>
                        </a:ln>
                        <a:solidFill>
                          <a:schemeClr val="bg2">
                            <a:lumMod val="25000"/>
                          </a:schemeClr>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000000"/>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000000"/>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r>
              <a:tr h="5175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2">
                              <a:lumMod val="25000"/>
                            </a:schemeClr>
                          </a:solidFill>
                          <a:effectLst/>
                          <a:latin typeface="Arial"/>
                          <a:ea typeface="ＭＳ Ｐゴシック" charset="0"/>
                          <a:cs typeface="Arial"/>
                        </a:rPr>
                        <a:t>New versions released during the subscription lifetime</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000000"/>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000000"/>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r>
              <a:tr h="48736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2">
                              <a:lumMod val="25000"/>
                            </a:schemeClr>
                          </a:solidFill>
                          <a:effectLst/>
                          <a:latin typeface="Arial"/>
                          <a:ea typeface="ＭＳ Ｐゴシック" charset="0"/>
                          <a:cs typeface="Arial"/>
                        </a:rPr>
                        <a:t>Enterprise</a:t>
                      </a:r>
                      <a:r>
                        <a:rPr kumimoji="0" lang="en-US" sz="1600" b="0" i="0" u="none" strike="noStrike" cap="none" normalizeH="0" baseline="0" dirty="0" smtClean="0">
                          <a:ln>
                            <a:noFill/>
                          </a:ln>
                          <a:solidFill>
                            <a:schemeClr val="bg2">
                              <a:lumMod val="25000"/>
                            </a:schemeClr>
                          </a:solidFill>
                          <a:effectLst/>
                          <a:latin typeface="Arial"/>
                          <a:ea typeface="ＭＳ Ｐゴシック" charset="0"/>
                          <a:cs typeface="Arial"/>
                        </a:rPr>
                        <a:t> support</a:t>
                      </a:r>
                      <a:endParaRPr kumimoji="0" lang="en-US" sz="1600" b="0" i="0" u="none" strike="noStrike" cap="none" normalizeH="0" baseline="0" dirty="0">
                        <a:ln>
                          <a:noFill/>
                        </a:ln>
                        <a:solidFill>
                          <a:schemeClr val="bg2">
                            <a:lumMod val="25000"/>
                          </a:schemeClr>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7C7C7C"/>
                          </a:solidFill>
                          <a:effectLst/>
                          <a:latin typeface="Arial"/>
                          <a:ea typeface="ＭＳ Ｐゴシック" charset="0"/>
                          <a:cs typeface="Arial"/>
                        </a:rPr>
                        <a:t>Business Hours</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7C7C7C"/>
                          </a:solidFill>
                          <a:effectLst/>
                          <a:latin typeface="Arial"/>
                          <a:ea typeface="ＭＳ Ｐゴシック" charset="0"/>
                          <a:cs typeface="Arial"/>
                        </a:rPr>
                        <a:t>24/7</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r>
              <a:tr h="5175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2">
                              <a:lumMod val="25000"/>
                            </a:schemeClr>
                          </a:solidFill>
                          <a:effectLst/>
                          <a:latin typeface="Arial"/>
                          <a:ea typeface="ＭＳ Ｐゴシック" charset="0"/>
                          <a:cs typeface="Arial"/>
                        </a:rPr>
                        <a:t>Documentation &amp;</a:t>
                      </a:r>
                      <a:r>
                        <a:rPr kumimoji="0" lang="en-US" sz="1600" b="0" i="0" u="none" strike="noStrike" cap="none" normalizeH="0" baseline="0" dirty="0" smtClean="0">
                          <a:ln>
                            <a:noFill/>
                          </a:ln>
                          <a:solidFill>
                            <a:schemeClr val="bg2">
                              <a:lumMod val="25000"/>
                            </a:schemeClr>
                          </a:solidFill>
                          <a:effectLst/>
                          <a:latin typeface="Arial"/>
                          <a:ea typeface="ＭＳ Ｐゴシック" charset="0"/>
                          <a:cs typeface="Arial"/>
                        </a:rPr>
                        <a:t> knowledge </a:t>
                      </a:r>
                      <a:r>
                        <a:rPr kumimoji="0" lang="en-US" sz="1600" b="0" i="0" u="none" strike="noStrike" cap="none" normalizeH="0" baseline="0" dirty="0">
                          <a:ln>
                            <a:noFill/>
                          </a:ln>
                          <a:solidFill>
                            <a:schemeClr val="bg2">
                              <a:lumMod val="25000"/>
                            </a:schemeClr>
                          </a:solidFill>
                          <a:effectLst/>
                          <a:latin typeface="Arial"/>
                          <a:ea typeface="ＭＳ Ｐゴシック" charset="0"/>
                          <a:cs typeface="Arial"/>
                        </a:rPr>
                        <a:t>base</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000000"/>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000000"/>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r>
              <a:tr h="48736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2">
                              <a:lumMod val="25000"/>
                            </a:schemeClr>
                          </a:solidFill>
                          <a:effectLst/>
                          <a:latin typeface="Arial"/>
                          <a:ea typeface="ＭＳ Ｐゴシック" charset="0"/>
                          <a:cs typeface="Arial"/>
                        </a:rPr>
                        <a:t>Pricing starts at:</a:t>
                      </a:r>
                      <a:endParaRPr kumimoji="0" lang="en-US" sz="1600" b="0" i="0" u="none" strike="noStrike" cap="none" normalizeH="0" baseline="0" dirty="0">
                        <a:ln>
                          <a:noFill/>
                        </a:ln>
                        <a:solidFill>
                          <a:schemeClr val="bg2">
                            <a:lumMod val="25000"/>
                          </a:schemeClr>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2">
                              <a:lumMod val="50000"/>
                            </a:schemeClr>
                          </a:solidFill>
                          <a:effectLst/>
                          <a:latin typeface="Arial"/>
                          <a:ea typeface="ＭＳ Ｐゴシック" charset="0"/>
                          <a:cs typeface="Arial"/>
                        </a:rPr>
                        <a:t>16 </a:t>
                      </a:r>
                      <a:r>
                        <a:rPr kumimoji="0" lang="en-US" sz="1600" b="0" i="0" u="none" strike="noStrike" cap="none" normalizeH="0" baseline="0" dirty="0">
                          <a:ln>
                            <a:noFill/>
                          </a:ln>
                          <a:solidFill>
                            <a:schemeClr val="bg2">
                              <a:lumMod val="50000"/>
                            </a:schemeClr>
                          </a:solidFill>
                          <a:effectLst/>
                          <a:latin typeface="Arial"/>
                          <a:ea typeface="ＭＳ Ｐゴシック" charset="0"/>
                          <a:cs typeface="Arial"/>
                        </a:rPr>
                        <a:t>500 €</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2">
                              <a:lumMod val="50000"/>
                            </a:schemeClr>
                          </a:solidFill>
                          <a:effectLst/>
                          <a:latin typeface="Arial"/>
                          <a:ea typeface="ＭＳ Ｐゴシック" charset="0"/>
                          <a:cs typeface="Arial"/>
                        </a:rPr>
                        <a:t>23 </a:t>
                      </a:r>
                      <a:r>
                        <a:rPr kumimoji="0" lang="en-US" sz="1600" b="0" i="0" u="none" strike="noStrike" cap="none" normalizeH="0" baseline="0" dirty="0">
                          <a:ln>
                            <a:noFill/>
                          </a:ln>
                          <a:solidFill>
                            <a:schemeClr val="bg2">
                              <a:lumMod val="50000"/>
                            </a:schemeClr>
                          </a:solidFill>
                          <a:effectLst/>
                          <a:latin typeface="Arial"/>
                          <a:ea typeface="ＭＳ Ｐゴシック" charset="0"/>
                          <a:cs typeface="Arial"/>
                        </a:rPr>
                        <a:t>000€</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r>
            </a:tbl>
          </a:graphicData>
        </a:graphic>
      </p:graphicFrame>
      <p:sp>
        <p:nvSpPr>
          <p:cNvPr id="8" name="Ellipse 7"/>
          <p:cNvSpPr/>
          <p:nvPr/>
        </p:nvSpPr>
        <p:spPr>
          <a:xfrm>
            <a:off x="4457700" y="2173287"/>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llipse 8"/>
          <p:cNvSpPr/>
          <p:nvPr/>
        </p:nvSpPr>
        <p:spPr>
          <a:xfrm>
            <a:off x="4457700" y="2744787"/>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0" name="Ellipse 9"/>
          <p:cNvSpPr/>
          <p:nvPr/>
        </p:nvSpPr>
        <p:spPr>
          <a:xfrm>
            <a:off x="4457700" y="3352800"/>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1" name="Ellipse 10"/>
          <p:cNvSpPr/>
          <p:nvPr/>
        </p:nvSpPr>
        <p:spPr>
          <a:xfrm>
            <a:off x="4457700" y="4572000"/>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2" name="Ellipse 11"/>
          <p:cNvSpPr/>
          <p:nvPr/>
        </p:nvSpPr>
        <p:spPr>
          <a:xfrm>
            <a:off x="7162800" y="4572000"/>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3" name="Ellipse 12"/>
          <p:cNvSpPr/>
          <p:nvPr/>
        </p:nvSpPr>
        <p:spPr>
          <a:xfrm>
            <a:off x="7162800" y="3352800"/>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4" name="Ellipse 13"/>
          <p:cNvSpPr/>
          <p:nvPr/>
        </p:nvSpPr>
        <p:spPr>
          <a:xfrm>
            <a:off x="7162800" y="2744787"/>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6" name="Ellipse 15"/>
          <p:cNvSpPr/>
          <p:nvPr/>
        </p:nvSpPr>
        <p:spPr>
          <a:xfrm>
            <a:off x="7162800" y="2173287"/>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5" name="Title 14"/>
          <p:cNvSpPr>
            <a:spLocks noGrp="1"/>
          </p:cNvSpPr>
          <p:nvPr>
            <p:ph type="title"/>
          </p:nvPr>
        </p:nvSpPr>
        <p:spPr/>
        <p:txBody>
          <a:bodyPr>
            <a:normAutofit/>
          </a:bodyPr>
          <a:lstStyle/>
          <a:p>
            <a:r>
              <a:rPr lang="en-US" cap="none" dirty="0" err="1" smtClean="0"/>
              <a:t>eXo</a:t>
            </a:r>
            <a:r>
              <a:rPr lang="en-US" dirty="0" smtClean="0"/>
              <a:t> Platform 3.5 Express</a:t>
            </a:r>
            <a:endParaRPr lang="en-US" dirty="0"/>
          </a:p>
        </p:txBody>
      </p:sp>
    </p:spTree>
    <p:extLst>
      <p:ext uri="{BB962C8B-B14F-4D97-AF65-F5344CB8AC3E}">
        <p14:creationId xmlns:p14="http://schemas.microsoft.com/office/powerpoint/2010/main" val="28638231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cap="none" dirty="0" err="1" smtClean="0"/>
              <a:t>eXo</a:t>
            </a:r>
            <a:r>
              <a:rPr lang="en-US" dirty="0" smtClean="0"/>
              <a:t> Platform for </a:t>
            </a:r>
            <a:r>
              <a:rPr lang="en-US" cap="none" dirty="0" err="1" smtClean="0"/>
              <a:t>JBoss</a:t>
            </a:r>
            <a:endParaRPr lang="en-US" cap="none" dirty="0"/>
          </a:p>
        </p:txBody>
      </p:sp>
      <p:pic>
        <p:nvPicPr>
          <p:cNvPr id="5" name="Content Placeholder 4" descr="PLF-for-JBossEPP.jpg"/>
          <p:cNvPicPr>
            <a:picLocks noGrp="1" noChangeAspect="1"/>
          </p:cNvPicPr>
          <p:nvPr>
            <p:ph idx="1"/>
          </p:nvPr>
        </p:nvPicPr>
        <p:blipFill>
          <a:blip r:embed="rId2"/>
          <a:srcRect t="-37593" b="-37593"/>
          <a:stretch>
            <a:fillRect/>
          </a:stretch>
        </p:blip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186642121"/>
              </p:ext>
            </p:extLst>
          </p:nvPr>
        </p:nvGraphicFramePr>
        <p:xfrm>
          <a:off x="609600" y="1371600"/>
          <a:ext cx="7924800" cy="4220179"/>
        </p:xfrm>
        <a:graphic>
          <a:graphicData uri="http://schemas.openxmlformats.org/drawingml/2006/table">
            <a:tbl>
              <a:tblPr/>
              <a:tblGrid>
                <a:gridCol w="3048000"/>
                <a:gridCol w="2300288"/>
                <a:gridCol w="2576512"/>
              </a:tblGrid>
              <a:tr h="487363">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noProof="0">
                        <a:ln>
                          <a:noFill/>
                        </a:ln>
                        <a:solidFill>
                          <a:srgbClr val="FFFFFF"/>
                        </a:solidFill>
                        <a:effectLst/>
                        <a:latin typeface="Arial"/>
                        <a:ea typeface="ＭＳ Ｐゴシック" charset="0"/>
                        <a:cs typeface="Arial"/>
                      </a:endParaRPr>
                    </a:p>
                  </a:txBody>
                  <a:tcPr marL="91453" marR="91453" marT="45728" marB="45728" anchor="ctr" horzOverflow="overflow">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28575" cap="flat" cmpd="sng" algn="ctr">
                      <a:solidFill>
                        <a:srgbClr val="FFCC00"/>
                      </a:solidFill>
                      <a:prstDash val="dash"/>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noProof="0" smtClean="0">
                          <a:ln>
                            <a:noFill/>
                          </a:ln>
                          <a:solidFill>
                            <a:schemeClr val="tx1">
                              <a:lumMod val="75000"/>
                              <a:lumOff val="25000"/>
                            </a:schemeClr>
                          </a:solidFill>
                          <a:effectLst/>
                          <a:latin typeface="Arial"/>
                          <a:ea typeface="ＭＳ Ｐゴシック" charset="0"/>
                          <a:cs typeface="Arial"/>
                        </a:rPr>
                        <a:t>STANDARD</a:t>
                      </a:r>
                      <a:endParaRPr kumimoji="0" lang="en-US" sz="1400" b="1" i="0" u="none" strike="noStrike" cap="none" normalizeH="0" baseline="0" noProof="0">
                        <a:ln>
                          <a:noFill/>
                        </a:ln>
                        <a:solidFill>
                          <a:schemeClr val="tx1">
                            <a:lumMod val="75000"/>
                            <a:lumOff val="25000"/>
                          </a:schemeClr>
                        </a:solidFill>
                        <a:effectLst/>
                        <a:latin typeface="Arial"/>
                        <a:ea typeface="ＭＳ Ｐゴシック" charset="0"/>
                        <a:cs typeface="Arial"/>
                      </a:endParaRPr>
                    </a:p>
                  </a:txBody>
                  <a:tcPr marL="91453" marR="91453" marT="45728" marB="45728" anchor="ctr" horzOverflow="overflow">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28575" cap="flat" cmpd="sng" algn="ctr">
                      <a:solidFill>
                        <a:srgbClr val="FFCC00"/>
                      </a:solidFill>
                      <a:prstDash val="dash"/>
                      <a:round/>
                      <a:headEnd type="none" w="med" len="med"/>
                      <a:tailEnd type="none" w="med" len="med"/>
                    </a:lnB>
                    <a:lnTlToBr>
                      <a:noFill/>
                    </a:lnTlToBr>
                    <a:lnBlToTr>
                      <a:noFill/>
                    </a:lnBlToTr>
                    <a:solidFill>
                      <a:schemeClr val="bg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noProof="0" smtClean="0">
                          <a:ln>
                            <a:noFill/>
                          </a:ln>
                          <a:solidFill>
                            <a:schemeClr val="tx1">
                              <a:lumMod val="75000"/>
                              <a:lumOff val="25000"/>
                            </a:schemeClr>
                          </a:solidFill>
                          <a:effectLst/>
                          <a:latin typeface="Arial"/>
                          <a:ea typeface="ＭＳ Ｐゴシック" charset="0"/>
                          <a:cs typeface="Arial"/>
                        </a:rPr>
                        <a:t>PREMIUM</a:t>
                      </a:r>
                      <a:endParaRPr kumimoji="0" lang="en-US" sz="1600" b="1" i="0" u="none" strike="noStrike" cap="none" normalizeH="0" baseline="0" noProof="0">
                        <a:ln>
                          <a:noFill/>
                        </a:ln>
                        <a:solidFill>
                          <a:schemeClr val="tx1">
                            <a:lumMod val="75000"/>
                            <a:lumOff val="25000"/>
                          </a:schemeClr>
                        </a:solidFill>
                        <a:effectLst/>
                        <a:latin typeface="Arial"/>
                        <a:ea typeface="ＭＳ Ｐゴシック" charset="0"/>
                        <a:cs typeface="Arial"/>
                      </a:endParaRPr>
                    </a:p>
                  </a:txBody>
                  <a:tcPr marL="91453" marR="91453" marT="45728" marB="45728" anchor="ctr" horzOverflow="overflow">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28575" cap="flat" cmpd="sng" algn="ctr">
                      <a:solidFill>
                        <a:srgbClr val="FFCC00"/>
                      </a:solidFill>
                      <a:prstDash val="dash"/>
                      <a:round/>
                      <a:headEnd type="none" w="med" len="med"/>
                      <a:tailEnd type="none" w="med" len="med"/>
                    </a:lnB>
                    <a:lnTlToBr>
                      <a:noFill/>
                    </a:lnTlToBr>
                    <a:lnBlToTr>
                      <a:noFill/>
                    </a:lnBlToTr>
                    <a:solidFill>
                      <a:schemeClr val="bg2"/>
                    </a:solidFill>
                  </a:tcPr>
                </a:tc>
              </a:tr>
              <a:tr h="5175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noProof="0" smtClean="0">
                          <a:ln>
                            <a:noFill/>
                          </a:ln>
                          <a:solidFill>
                            <a:schemeClr val="bg2">
                              <a:lumMod val="25000"/>
                            </a:schemeClr>
                          </a:solidFill>
                          <a:effectLst/>
                          <a:latin typeface="+mn-lt"/>
                          <a:ea typeface="ＭＳ Ｐゴシック" charset="0"/>
                          <a:cs typeface="Arial"/>
                        </a:rPr>
                        <a:t>Access to eXo Platform</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28575" cap="flat" cmpd="sng" algn="ctr">
                      <a:solidFill>
                        <a:srgbClr val="FFCC00"/>
                      </a:solidFill>
                      <a:prstDash val="dash"/>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noProof="0" smtClean="0">
                          <a:ln>
                            <a:noFill/>
                          </a:ln>
                          <a:solidFill>
                            <a:schemeClr val="bg2">
                              <a:lumMod val="50000"/>
                            </a:schemeClr>
                          </a:solidFill>
                          <a:effectLst/>
                          <a:latin typeface="Arial"/>
                          <a:ea typeface="ＭＳ Ｐゴシック" charset="0"/>
                          <a:cs typeface="Arial"/>
                        </a:rPr>
                        <a:t>Up to 5 developers</a:t>
                      </a:r>
                      <a:endParaRPr kumimoji="0" lang="en-US" sz="1600" b="0" i="0" u="none" strike="noStrike" cap="none" normalizeH="0" baseline="0" noProof="0">
                        <a:ln>
                          <a:noFill/>
                        </a:ln>
                        <a:solidFill>
                          <a:schemeClr val="bg2">
                            <a:lumMod val="50000"/>
                          </a:schemeClr>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28575" cap="flat" cmpd="sng" algn="ctr">
                      <a:solidFill>
                        <a:srgbClr val="FFCC00"/>
                      </a:solidFill>
                      <a:prstDash val="dash"/>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srgbClr val="7C7C7C"/>
                          </a:solidFill>
                          <a:effectLst/>
                          <a:uLnTx/>
                          <a:uFillTx/>
                          <a:latin typeface="+mn-lt"/>
                          <a:ea typeface="ＭＳ Ｐゴシック" charset="0"/>
                          <a:cs typeface="Arial"/>
                        </a:rPr>
                        <a:t>Up to 10 developers</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28575" cap="flat" cmpd="sng" algn="ctr">
                      <a:solidFill>
                        <a:srgbClr val="FFCC00"/>
                      </a:solidFill>
                      <a:prstDash val="dash"/>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r>
              <a:tr h="48736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noProof="0" smtClean="0">
                          <a:ln>
                            <a:noFill/>
                          </a:ln>
                          <a:solidFill>
                            <a:schemeClr val="bg2">
                              <a:lumMod val="25000"/>
                            </a:schemeClr>
                          </a:solidFill>
                          <a:effectLst/>
                          <a:latin typeface="+mn-lt"/>
                          <a:ea typeface="ＭＳ Ｐゴシック" charset="0"/>
                          <a:cs typeface="Arial"/>
                        </a:rPr>
                        <a:t>Developer support services</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schemeClr val="bg2">
                              <a:lumMod val="50000"/>
                            </a:schemeClr>
                          </a:solidFill>
                          <a:effectLst/>
                          <a:uLnTx/>
                          <a:uFillTx/>
                          <a:latin typeface="+mn-lt"/>
                          <a:ea typeface="ＭＳ Ｐゴシック" charset="0"/>
                          <a:cs typeface="Arial"/>
                        </a:rPr>
                        <a:t>20 cases</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srgbClr val="7C7C7C"/>
                          </a:solidFill>
                          <a:effectLst/>
                          <a:uLnTx/>
                          <a:uFillTx/>
                          <a:latin typeface="+mn-lt"/>
                          <a:ea typeface="ＭＳ Ｐゴシック" charset="0"/>
                          <a:cs typeface="Arial"/>
                        </a:rPr>
                        <a:t>50 cases</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r>
              <a:tr h="5175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noProof="0" dirty="0" smtClean="0">
                          <a:ln>
                            <a:noFill/>
                          </a:ln>
                          <a:solidFill>
                            <a:schemeClr val="bg2">
                              <a:lumMod val="25000"/>
                            </a:schemeClr>
                          </a:solidFill>
                          <a:effectLst/>
                          <a:latin typeface="+mn-lt"/>
                          <a:ea typeface="ＭＳ Ｐゴシック" charset="0"/>
                          <a:cs typeface="Arial"/>
                        </a:rPr>
                        <a:t>Developer documentation and knowledge base</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noProof="0">
                        <a:ln>
                          <a:noFill/>
                        </a:ln>
                        <a:solidFill>
                          <a:srgbClr val="000000"/>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noProof="0">
                        <a:ln>
                          <a:noFill/>
                        </a:ln>
                        <a:solidFill>
                          <a:srgbClr val="000000"/>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r>
              <a:tr h="48736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noProof="0" smtClean="0">
                          <a:ln>
                            <a:noFill/>
                          </a:ln>
                          <a:solidFill>
                            <a:schemeClr val="bg2">
                              <a:lumMod val="25000"/>
                            </a:schemeClr>
                          </a:solidFill>
                          <a:effectLst/>
                          <a:latin typeface="+mn-lt"/>
                          <a:ea typeface="ＭＳ Ｐゴシック" charset="0"/>
                          <a:cs typeface="Arial"/>
                        </a:rPr>
                        <a:t>Response time</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noProof="0" smtClean="0">
                          <a:ln>
                            <a:noFill/>
                          </a:ln>
                          <a:solidFill>
                            <a:srgbClr val="7C7C7C"/>
                          </a:solidFill>
                          <a:effectLst/>
                          <a:latin typeface="Arial"/>
                          <a:ea typeface="ＭＳ Ｐゴシック" charset="0"/>
                          <a:cs typeface="Arial"/>
                        </a:rPr>
                        <a:t>2 business Days</a:t>
                      </a:r>
                      <a:endParaRPr kumimoji="0" lang="en-US" sz="1600" b="0" i="0" u="none" strike="noStrike" cap="none" normalizeH="0" baseline="0" noProof="0">
                        <a:ln>
                          <a:noFill/>
                        </a:ln>
                        <a:solidFill>
                          <a:srgbClr val="7C7C7C"/>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noProof="0" smtClean="0">
                          <a:ln>
                            <a:noFill/>
                          </a:ln>
                          <a:solidFill>
                            <a:srgbClr val="7C7C7C"/>
                          </a:solidFill>
                          <a:effectLst/>
                          <a:latin typeface="Arial"/>
                          <a:ea typeface="ＭＳ Ｐゴシック" charset="0"/>
                          <a:cs typeface="Arial"/>
                        </a:rPr>
                        <a:t>1 business Day</a:t>
                      </a:r>
                      <a:endParaRPr kumimoji="0" lang="en-US" sz="1600" b="0" i="0" u="none" strike="noStrike" cap="none" normalizeH="0" baseline="0" noProof="0">
                        <a:ln>
                          <a:noFill/>
                        </a:ln>
                        <a:solidFill>
                          <a:srgbClr val="7C7C7C"/>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r>
              <a:tr h="5175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noProof="0" smtClean="0">
                          <a:ln>
                            <a:noFill/>
                          </a:ln>
                          <a:solidFill>
                            <a:schemeClr val="bg2">
                              <a:lumMod val="25000"/>
                            </a:schemeClr>
                          </a:solidFill>
                          <a:effectLst/>
                          <a:latin typeface="+mn-lt"/>
                          <a:ea typeface="ＭＳ Ｐゴシック" charset="0"/>
                          <a:cs typeface="Arial"/>
                        </a:rPr>
                        <a:t>Maintenance program</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noProof="0">
                        <a:ln>
                          <a:noFill/>
                        </a:ln>
                        <a:solidFill>
                          <a:srgbClr val="000000"/>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noProof="0">
                        <a:ln>
                          <a:noFill/>
                        </a:ln>
                        <a:solidFill>
                          <a:srgbClr val="000000"/>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r>
              <a:tr h="656541">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noProof="0" smtClean="0">
                          <a:ln>
                            <a:noFill/>
                          </a:ln>
                          <a:solidFill>
                            <a:schemeClr val="bg2">
                              <a:lumMod val="25000"/>
                            </a:schemeClr>
                          </a:solidFill>
                          <a:effectLst/>
                          <a:latin typeface="+mn-lt"/>
                          <a:ea typeface="ＭＳ Ｐゴシック" charset="0"/>
                          <a:cs typeface="Arial"/>
                        </a:rPr>
                        <a:t>Dedicated contact within eXo</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noProof="0">
                        <a:ln>
                          <a:noFill/>
                        </a:ln>
                        <a:solidFill>
                          <a:srgbClr val="000000"/>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noProof="0">
                        <a:ln>
                          <a:noFill/>
                        </a:ln>
                        <a:solidFill>
                          <a:srgbClr val="000000"/>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r>
              <a:tr h="48736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noProof="0" smtClean="0">
                          <a:ln>
                            <a:noFill/>
                          </a:ln>
                          <a:solidFill>
                            <a:schemeClr val="bg2">
                              <a:lumMod val="25000"/>
                            </a:schemeClr>
                          </a:solidFill>
                          <a:effectLst/>
                          <a:latin typeface="Arial"/>
                          <a:ea typeface="ＭＳ Ｐゴシック" charset="0"/>
                          <a:cs typeface="Arial"/>
                        </a:rPr>
                        <a:t>Pricing starts at:</a:t>
                      </a:r>
                      <a:endParaRPr kumimoji="0" lang="en-US" sz="1600" b="0" i="0" u="none" strike="noStrike" cap="none" normalizeH="0" baseline="0" noProof="0">
                        <a:ln>
                          <a:noFill/>
                        </a:ln>
                        <a:solidFill>
                          <a:schemeClr val="bg2">
                            <a:lumMod val="25000"/>
                          </a:schemeClr>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noProof="0" smtClean="0">
                          <a:ln>
                            <a:noFill/>
                          </a:ln>
                          <a:solidFill>
                            <a:srgbClr val="7C7C7C"/>
                          </a:solidFill>
                          <a:effectLst/>
                          <a:latin typeface="Arial"/>
                          <a:ea typeface="ＭＳ Ｐゴシック" charset="0"/>
                          <a:cs typeface="Arial"/>
                        </a:rPr>
                        <a:t>7 </a:t>
                      </a:r>
                      <a:r>
                        <a:rPr kumimoji="0" lang="en-US" sz="1600" b="0" i="0" u="none" strike="noStrike" cap="none" normalizeH="0" baseline="0" noProof="0">
                          <a:ln>
                            <a:noFill/>
                          </a:ln>
                          <a:solidFill>
                            <a:srgbClr val="7C7C7C"/>
                          </a:solidFill>
                          <a:effectLst/>
                          <a:latin typeface="Arial"/>
                          <a:ea typeface="ＭＳ Ｐゴシック" charset="0"/>
                          <a:cs typeface="Arial"/>
                        </a:rPr>
                        <a:t>500 €</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noProof="0" dirty="0" smtClean="0">
                          <a:ln>
                            <a:noFill/>
                          </a:ln>
                          <a:solidFill>
                            <a:srgbClr val="7C7C7C"/>
                          </a:solidFill>
                          <a:effectLst/>
                          <a:latin typeface="Arial"/>
                          <a:ea typeface="ＭＳ Ｐゴシック" charset="0"/>
                          <a:cs typeface="Arial"/>
                        </a:rPr>
                        <a:t>18 500</a:t>
                      </a:r>
                      <a:r>
                        <a:rPr kumimoji="0" lang="en-US" sz="1600" b="0" i="0" u="none" strike="noStrike" cap="none" normalizeH="0" baseline="0" noProof="0" dirty="0">
                          <a:ln>
                            <a:noFill/>
                          </a:ln>
                          <a:solidFill>
                            <a:srgbClr val="7C7C7C"/>
                          </a:solidFill>
                          <a:effectLst/>
                          <a:latin typeface="Arial"/>
                          <a:ea typeface="ＭＳ Ｐゴシック" charset="0"/>
                          <a:cs typeface="Arial"/>
                        </a:rPr>
                        <a:t>€</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r>
            </a:tbl>
          </a:graphicData>
        </a:graphic>
      </p:graphicFrame>
      <p:sp>
        <p:nvSpPr>
          <p:cNvPr id="10" name="Ellipse 9"/>
          <p:cNvSpPr/>
          <p:nvPr/>
        </p:nvSpPr>
        <p:spPr>
          <a:xfrm>
            <a:off x="4648200" y="3124200"/>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1" name="Ellipse 10"/>
          <p:cNvSpPr/>
          <p:nvPr/>
        </p:nvSpPr>
        <p:spPr>
          <a:xfrm>
            <a:off x="4648200" y="4133850"/>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2" name="Ellipse 11"/>
          <p:cNvSpPr/>
          <p:nvPr/>
        </p:nvSpPr>
        <p:spPr>
          <a:xfrm>
            <a:off x="7162800" y="4133850"/>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3" name="Ellipse 12"/>
          <p:cNvSpPr/>
          <p:nvPr/>
        </p:nvSpPr>
        <p:spPr>
          <a:xfrm>
            <a:off x="7162800" y="3124200"/>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7" name="Ellipse 16"/>
          <p:cNvSpPr/>
          <p:nvPr/>
        </p:nvSpPr>
        <p:spPr>
          <a:xfrm>
            <a:off x="4648200" y="4724400"/>
            <a:ext cx="228600" cy="228600"/>
          </a:xfrm>
          <a:prstGeom prst="ellipse">
            <a:avLst/>
          </a:prstGeom>
          <a:solidFill>
            <a:srgbClr val="C1020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9" name="Ellipse 18"/>
          <p:cNvSpPr/>
          <p:nvPr/>
        </p:nvSpPr>
        <p:spPr>
          <a:xfrm>
            <a:off x="7162800" y="4724400"/>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4" name="Title 13"/>
          <p:cNvSpPr>
            <a:spLocks noGrp="1"/>
          </p:cNvSpPr>
          <p:nvPr>
            <p:ph type="title"/>
          </p:nvPr>
        </p:nvSpPr>
        <p:spPr/>
        <p:txBody>
          <a:bodyPr/>
          <a:lstStyle/>
          <a:p>
            <a:r>
              <a:rPr lang="en-US" cap="none" dirty="0" err="1" smtClean="0"/>
              <a:t>eXo</a:t>
            </a:r>
            <a:r>
              <a:rPr lang="en-US" dirty="0" smtClean="0"/>
              <a:t> Developer Subscription</a:t>
            </a:r>
            <a:endParaRPr lang="en-US" dirty="0"/>
          </a:p>
        </p:txBody>
      </p:sp>
    </p:spTree>
    <p:extLst>
      <p:ext uri="{BB962C8B-B14F-4D97-AF65-F5344CB8AC3E}">
        <p14:creationId xmlns:p14="http://schemas.microsoft.com/office/powerpoint/2010/main" val="16120523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718516598"/>
              </p:ext>
            </p:extLst>
          </p:nvPr>
        </p:nvGraphicFramePr>
        <p:xfrm>
          <a:off x="1752600" y="1447800"/>
          <a:ext cx="5348288" cy="3655411"/>
        </p:xfrm>
        <a:graphic>
          <a:graphicData uri="http://schemas.openxmlformats.org/drawingml/2006/table">
            <a:tbl>
              <a:tblPr/>
              <a:tblGrid>
                <a:gridCol w="2673350"/>
                <a:gridCol w="2674938"/>
              </a:tblGrid>
              <a:tr h="487363">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noProof="0">
                        <a:ln>
                          <a:noFill/>
                        </a:ln>
                        <a:solidFill>
                          <a:srgbClr val="FFFFFF"/>
                        </a:solidFill>
                        <a:effectLst/>
                        <a:latin typeface="Arial"/>
                        <a:ea typeface="ＭＳ Ｐゴシック" charset="0"/>
                        <a:cs typeface="Arial"/>
                      </a:endParaRPr>
                    </a:p>
                  </a:txBody>
                  <a:tcPr marL="91453" marR="91453" marT="45728" marB="45728" anchor="ctr" horzOverflow="overflow">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28575" cap="flat" cmpd="sng" algn="ctr">
                      <a:solidFill>
                        <a:srgbClr val="FFCC00"/>
                      </a:solidFill>
                      <a:prstDash val="dash"/>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noProof="0" smtClean="0">
                          <a:ln>
                            <a:noFill/>
                          </a:ln>
                          <a:solidFill>
                            <a:schemeClr val="tx1">
                              <a:lumMod val="75000"/>
                              <a:lumOff val="25000"/>
                            </a:schemeClr>
                          </a:solidFill>
                          <a:effectLst/>
                          <a:latin typeface="Arial"/>
                          <a:ea typeface="ＭＳ Ｐゴシック" charset="0"/>
                          <a:cs typeface="Arial"/>
                        </a:rPr>
                        <a:t>TECHNICAL ACCOUNT MANAGER*</a:t>
                      </a:r>
                      <a:endParaRPr kumimoji="0" lang="en-US" sz="1400" b="1" i="0" u="none" strike="noStrike" cap="none" normalizeH="0" baseline="0" noProof="0">
                        <a:ln>
                          <a:noFill/>
                        </a:ln>
                        <a:solidFill>
                          <a:schemeClr val="tx1">
                            <a:lumMod val="75000"/>
                            <a:lumOff val="25000"/>
                          </a:schemeClr>
                        </a:solidFill>
                        <a:effectLst/>
                        <a:latin typeface="Arial"/>
                        <a:ea typeface="ＭＳ Ｐゴシック" charset="0"/>
                        <a:cs typeface="Arial"/>
                      </a:endParaRPr>
                    </a:p>
                  </a:txBody>
                  <a:tcPr marL="91453" marR="91453" marT="45728" marB="45728" anchor="ctr" horzOverflow="overflow">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28575" cap="flat" cmpd="sng" algn="ctr">
                      <a:solidFill>
                        <a:srgbClr val="FFCC00"/>
                      </a:solidFill>
                      <a:prstDash val="dash"/>
                      <a:round/>
                      <a:headEnd type="none" w="med" len="med"/>
                      <a:tailEnd type="none" w="med" len="med"/>
                    </a:lnB>
                    <a:lnTlToBr>
                      <a:noFill/>
                    </a:lnTlToBr>
                    <a:lnBlToTr>
                      <a:noFill/>
                    </a:lnBlToTr>
                    <a:solidFill>
                      <a:schemeClr val="bg2"/>
                    </a:solidFill>
                  </a:tcPr>
                </a:tc>
              </a:tr>
              <a:tr h="5175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noProof="0" dirty="0" smtClean="0">
                          <a:ln>
                            <a:noFill/>
                          </a:ln>
                          <a:solidFill>
                            <a:schemeClr val="bg2">
                              <a:lumMod val="25000"/>
                            </a:schemeClr>
                          </a:solidFill>
                          <a:effectLst/>
                          <a:latin typeface="+mn-lt"/>
                          <a:ea typeface="ＭＳ Ｐゴシック" charset="0"/>
                          <a:cs typeface="Arial"/>
                        </a:rPr>
                        <a:t>Designated contact within </a:t>
                      </a:r>
                      <a:r>
                        <a:rPr kumimoji="0" lang="en-US" sz="1600" b="0" i="0" u="none" strike="noStrike" cap="none" normalizeH="0" baseline="0" noProof="0" dirty="0" err="1" smtClean="0">
                          <a:ln>
                            <a:noFill/>
                          </a:ln>
                          <a:solidFill>
                            <a:schemeClr val="bg2">
                              <a:lumMod val="25000"/>
                            </a:schemeClr>
                          </a:solidFill>
                          <a:effectLst/>
                          <a:latin typeface="+mn-lt"/>
                          <a:ea typeface="ＭＳ Ｐゴシック" charset="0"/>
                          <a:cs typeface="Arial"/>
                        </a:rPr>
                        <a:t>eXo</a:t>
                      </a:r>
                      <a:r>
                        <a:rPr kumimoji="0" lang="en-US" sz="1600" b="0" i="0" u="none" strike="noStrike" cap="none" normalizeH="0" baseline="0" noProof="0" dirty="0" smtClean="0">
                          <a:ln>
                            <a:noFill/>
                          </a:ln>
                          <a:solidFill>
                            <a:schemeClr val="bg2">
                              <a:lumMod val="25000"/>
                            </a:schemeClr>
                          </a:solidFill>
                          <a:effectLst/>
                          <a:latin typeface="+mn-lt"/>
                          <a:ea typeface="ＭＳ Ｐゴシック" charset="0"/>
                          <a:cs typeface="Arial"/>
                        </a:rPr>
                        <a:t> support team</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28575" cap="flat" cmpd="sng" algn="ctr">
                      <a:solidFill>
                        <a:srgbClr val="FFCC00"/>
                      </a:solidFill>
                      <a:prstDash val="dash"/>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noProof="0">
                        <a:ln>
                          <a:noFill/>
                        </a:ln>
                        <a:solidFill>
                          <a:srgbClr val="000000"/>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28575" cap="flat" cmpd="sng" algn="ctr">
                      <a:solidFill>
                        <a:srgbClr val="FFCC00"/>
                      </a:solidFill>
                      <a:prstDash val="dash"/>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r>
              <a:tr h="48736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noProof="0" dirty="0" smtClean="0">
                          <a:ln>
                            <a:noFill/>
                          </a:ln>
                          <a:solidFill>
                            <a:schemeClr val="bg2">
                              <a:lumMod val="25000"/>
                            </a:schemeClr>
                          </a:solidFill>
                          <a:effectLst/>
                          <a:latin typeface="+mn-lt"/>
                          <a:ea typeface="ＭＳ Ｐゴシック" charset="0"/>
                          <a:cs typeface="Arial"/>
                        </a:rPr>
                        <a:t>Proactive support</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noProof="0">
                        <a:ln>
                          <a:noFill/>
                        </a:ln>
                        <a:solidFill>
                          <a:srgbClr val="000000"/>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r>
              <a:tr h="5175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noProof="0" dirty="0" smtClean="0">
                          <a:ln>
                            <a:noFill/>
                          </a:ln>
                          <a:solidFill>
                            <a:schemeClr val="bg2">
                              <a:lumMod val="25000"/>
                            </a:schemeClr>
                          </a:solidFill>
                          <a:effectLst/>
                          <a:latin typeface="+mn-lt"/>
                          <a:ea typeface="ＭＳ Ｐゴシック" charset="0"/>
                          <a:cs typeface="Arial"/>
                        </a:rPr>
                        <a:t>Onsite visits</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cap="none" normalizeH="0" baseline="0" noProof="0" smtClean="0">
                          <a:ln>
                            <a:noFill/>
                          </a:ln>
                          <a:solidFill>
                            <a:srgbClr val="7C7C7C"/>
                          </a:solidFill>
                          <a:effectLst/>
                          <a:latin typeface="+mn-lt"/>
                          <a:ea typeface="ＭＳ Ｐゴシック" charset="0"/>
                          <a:cs typeface="Arial"/>
                        </a:rPr>
                        <a:t>4 / year</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r>
              <a:tr h="48736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noProof="0" dirty="0" smtClean="0">
                          <a:ln>
                            <a:noFill/>
                          </a:ln>
                          <a:solidFill>
                            <a:schemeClr val="bg2">
                              <a:lumMod val="25000"/>
                            </a:schemeClr>
                          </a:solidFill>
                          <a:effectLst/>
                          <a:latin typeface="+mn-lt"/>
                          <a:ea typeface="ＭＳ Ｐゴシック" charset="0"/>
                          <a:cs typeface="Arial"/>
                        </a:rPr>
                        <a:t>Response time</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noProof="0">
                          <a:ln>
                            <a:noFill/>
                          </a:ln>
                          <a:solidFill>
                            <a:srgbClr val="7C7C7C"/>
                          </a:solidFill>
                          <a:effectLst/>
                          <a:latin typeface="Arial"/>
                          <a:ea typeface="ＭＳ Ｐゴシック" charset="0"/>
                          <a:cs typeface="Arial"/>
                        </a:rPr>
                        <a:t>Business Hours</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r>
              <a:tr h="5175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noProof="0" dirty="0" smtClean="0">
                          <a:ln>
                            <a:noFill/>
                          </a:ln>
                          <a:solidFill>
                            <a:schemeClr val="bg2">
                              <a:lumMod val="25000"/>
                            </a:schemeClr>
                          </a:solidFill>
                          <a:effectLst/>
                          <a:latin typeface="+mn-lt"/>
                          <a:ea typeface="ＭＳ Ｐゴシック" charset="0"/>
                          <a:cs typeface="Arial"/>
                        </a:rPr>
                        <a:t>Unlimited tickets</a:t>
                      </a: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noProof="0">
                        <a:ln>
                          <a:noFill/>
                        </a:ln>
                        <a:solidFill>
                          <a:srgbClr val="000000"/>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r>
              <a:tr h="48736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noProof="0" dirty="0" smtClean="0">
                          <a:ln>
                            <a:noFill/>
                          </a:ln>
                          <a:solidFill>
                            <a:schemeClr val="tx2"/>
                          </a:solidFill>
                          <a:effectLst/>
                          <a:latin typeface="Arial"/>
                          <a:ea typeface="ＭＳ Ｐゴシック" charset="0"/>
                          <a:cs typeface="Arial"/>
                        </a:rPr>
                        <a:t>Pricing</a:t>
                      </a:r>
                      <a:endParaRPr kumimoji="0" lang="en-US" sz="1600" b="0" i="0" u="none" strike="noStrike" cap="none" normalizeH="0" baseline="0" noProof="0" dirty="0">
                        <a:ln>
                          <a:noFill/>
                        </a:ln>
                        <a:solidFill>
                          <a:schemeClr val="tx2"/>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noProof="0" dirty="0" smtClean="0">
                          <a:ln>
                            <a:noFill/>
                          </a:ln>
                          <a:solidFill>
                            <a:srgbClr val="7C7C7C"/>
                          </a:solidFill>
                          <a:effectLst/>
                          <a:latin typeface="Arial"/>
                          <a:ea typeface="ＭＳ Ｐゴシック" charset="0"/>
                          <a:cs typeface="Arial"/>
                        </a:rPr>
                        <a:t>Upon request</a:t>
                      </a:r>
                      <a:endParaRPr kumimoji="0" lang="en-US" sz="1600" b="0" i="0" u="none" strike="noStrike" cap="none" normalizeH="0" baseline="0" noProof="0" dirty="0">
                        <a:ln>
                          <a:noFill/>
                        </a:ln>
                        <a:solidFill>
                          <a:srgbClr val="7C7C7C"/>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noFill/>
                  </a:tcPr>
                </a:tc>
              </a:tr>
            </a:tbl>
          </a:graphicData>
        </a:graphic>
      </p:graphicFrame>
      <p:sp>
        <p:nvSpPr>
          <p:cNvPr id="8" name="Ellipse 7"/>
          <p:cNvSpPr/>
          <p:nvPr/>
        </p:nvSpPr>
        <p:spPr>
          <a:xfrm>
            <a:off x="5600700" y="2249487"/>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Ellipse 8"/>
          <p:cNvSpPr/>
          <p:nvPr/>
        </p:nvSpPr>
        <p:spPr>
          <a:xfrm>
            <a:off x="5600700" y="2743200"/>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Ellipse 10"/>
          <p:cNvSpPr/>
          <p:nvPr/>
        </p:nvSpPr>
        <p:spPr>
          <a:xfrm>
            <a:off x="5600700" y="4267200"/>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ZoneTexte 11"/>
          <p:cNvSpPr txBox="1">
            <a:spLocks noChangeArrowheads="1"/>
          </p:cNvSpPr>
          <p:nvPr/>
        </p:nvSpPr>
        <p:spPr bwMode="auto">
          <a:xfrm>
            <a:off x="1766888" y="5105400"/>
            <a:ext cx="5334000" cy="39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bg1"/>
                </a:solidFill>
                <a:latin typeface="Arial" charset="0"/>
                <a:ea typeface="ＭＳ Ｐゴシック" charset="0"/>
                <a:cs typeface="ＭＳ Ｐゴシック" charset="0"/>
              </a:defRPr>
            </a:lvl1pPr>
            <a:lvl2pPr marL="742950" indent="-285750" eaLnBrk="0" hangingPunct="0">
              <a:defRPr sz="2400" b="1">
                <a:solidFill>
                  <a:schemeClr val="bg1"/>
                </a:solidFill>
                <a:latin typeface="Arial" charset="0"/>
                <a:ea typeface="ＭＳ Ｐゴシック" charset="0"/>
              </a:defRPr>
            </a:lvl2pPr>
            <a:lvl3pPr marL="1143000" indent="-228600" eaLnBrk="0" hangingPunct="0">
              <a:defRPr sz="2400" b="1">
                <a:solidFill>
                  <a:schemeClr val="bg1"/>
                </a:solidFill>
                <a:latin typeface="Arial" charset="0"/>
                <a:ea typeface="ＭＳ Ｐゴシック" charset="0"/>
              </a:defRPr>
            </a:lvl3pPr>
            <a:lvl4pPr marL="1600200" indent="-228600" eaLnBrk="0" hangingPunct="0">
              <a:defRPr sz="2400" b="1">
                <a:solidFill>
                  <a:schemeClr val="bg1"/>
                </a:solidFill>
                <a:latin typeface="Arial" charset="0"/>
                <a:ea typeface="ＭＳ Ｐゴシック" charset="0"/>
              </a:defRPr>
            </a:lvl4pPr>
            <a:lvl5pPr marL="2057400" indent="-228600" eaLnBrk="0" hangingPunct="0">
              <a:defRPr sz="2400" b="1">
                <a:solidFill>
                  <a:schemeClr val="bg1"/>
                </a:solidFill>
                <a:latin typeface="Arial" charset="0"/>
                <a:ea typeface="ＭＳ Ｐゴシック" charset="0"/>
              </a:defRPr>
            </a:lvl5pPr>
            <a:lvl6pPr marL="2514600" indent="-228600" eaLnBrk="0" fontAlgn="base" hangingPunct="0">
              <a:spcBef>
                <a:spcPct val="0"/>
              </a:spcBef>
              <a:spcAft>
                <a:spcPct val="0"/>
              </a:spcAf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defRPr sz="2400" b="1">
                <a:solidFill>
                  <a:schemeClr val="bg1"/>
                </a:solidFill>
                <a:latin typeface="Arial" charset="0"/>
                <a:ea typeface="ＭＳ Ｐゴシック" charset="0"/>
              </a:defRPr>
            </a:lvl9pPr>
          </a:lstStyle>
          <a:p>
            <a:pPr algn="r" defTabSz="914400" eaLnBrk="1">
              <a:lnSpc>
                <a:spcPct val="81000"/>
              </a:lnSpc>
              <a:buClr>
                <a:srgbClr val="000000"/>
              </a:buClr>
              <a:buSzPct val="45000"/>
            </a:pPr>
            <a:r>
              <a:rPr lang="en-US" sz="1200" b="0" i="1">
                <a:solidFill>
                  <a:schemeClr val="bg2">
                    <a:lumMod val="50000"/>
                  </a:schemeClr>
                </a:solidFill>
                <a:latin typeface="Arial"/>
                <a:cs typeface="Arial"/>
              </a:rPr>
              <a:t>* </a:t>
            </a:r>
            <a:r>
              <a:rPr lang="en-US" sz="1200" b="0" i="1" smtClean="0">
                <a:solidFill>
                  <a:schemeClr val="bg2">
                    <a:lumMod val="50000"/>
                  </a:schemeClr>
                </a:solidFill>
                <a:latin typeface="Arial"/>
                <a:cs typeface="Arial"/>
              </a:rPr>
              <a:t>An active eXo Platform subscription is required</a:t>
            </a:r>
          </a:p>
          <a:p>
            <a:pPr algn="r" defTabSz="914400" eaLnBrk="1">
              <a:lnSpc>
                <a:spcPct val="81000"/>
              </a:lnSpc>
              <a:buClr>
                <a:srgbClr val="000000"/>
              </a:buClr>
              <a:buSzPct val="45000"/>
            </a:pPr>
            <a:endParaRPr lang="en-US" sz="1200" b="0" i="1">
              <a:solidFill>
                <a:schemeClr val="bg2">
                  <a:lumMod val="50000"/>
                </a:schemeClr>
              </a:solidFill>
              <a:latin typeface="Arial"/>
              <a:cs typeface="Arial"/>
            </a:endParaRPr>
          </a:p>
        </p:txBody>
      </p:sp>
      <p:sp>
        <p:nvSpPr>
          <p:cNvPr id="13" name="Title 12"/>
          <p:cNvSpPr>
            <a:spLocks noGrp="1"/>
          </p:cNvSpPr>
          <p:nvPr>
            <p:ph type="title"/>
          </p:nvPr>
        </p:nvSpPr>
        <p:spPr/>
        <p:txBody>
          <a:bodyPr/>
          <a:lstStyle/>
          <a:p>
            <a:r>
              <a:rPr lang="en-US" cap="none" dirty="0" err="1" smtClean="0"/>
              <a:t>eXo</a:t>
            </a:r>
            <a:r>
              <a:rPr lang="en-US" dirty="0" smtClean="0"/>
              <a:t> TAM Subscription</a:t>
            </a:r>
            <a:endParaRPr lang="en-US" dirty="0"/>
          </a:p>
        </p:txBody>
      </p:sp>
    </p:spTree>
    <p:extLst>
      <p:ext uri="{BB962C8B-B14F-4D97-AF65-F5344CB8AC3E}">
        <p14:creationId xmlns:p14="http://schemas.microsoft.com/office/powerpoint/2010/main" val="23701104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cap="none" dirty="0" err="1" smtClean="0"/>
              <a:t>eXo</a:t>
            </a:r>
            <a:r>
              <a:rPr lang="en-US" dirty="0" smtClean="0"/>
              <a:t> Professional Services</a:t>
            </a:r>
            <a:endParaRPr lang="en-US" dirty="0"/>
          </a:p>
        </p:txBody>
      </p:sp>
      <p:sp>
        <p:nvSpPr>
          <p:cNvPr id="62468" name="Content Placeholder 5"/>
          <p:cNvSpPr>
            <a:spLocks noGrp="1"/>
          </p:cNvSpPr>
          <p:nvPr>
            <p:ph idx="1"/>
          </p:nvPr>
        </p:nvSpPr>
        <p:spPr/>
        <p:txBody>
          <a:bodyPr/>
          <a:lstStyle/>
          <a:p>
            <a:r>
              <a:rPr lang="en-US" dirty="0" smtClean="0"/>
              <a:t>Evaluation Programs</a:t>
            </a:r>
          </a:p>
          <a:p>
            <a:pPr lvl="1"/>
            <a:r>
              <a:rPr lang="en-US" dirty="0" smtClean="0"/>
              <a:t>Quick Start Program </a:t>
            </a:r>
          </a:p>
          <a:p>
            <a:pPr lvl="1"/>
            <a:r>
              <a:rPr lang="en-US" dirty="0" smtClean="0"/>
              <a:t>Development Subscription</a:t>
            </a:r>
          </a:p>
          <a:p>
            <a:endParaRPr lang="en-US" dirty="0" smtClean="0"/>
          </a:p>
          <a:p>
            <a:r>
              <a:rPr lang="en-US" dirty="0" smtClean="0"/>
              <a:t>Training</a:t>
            </a:r>
          </a:p>
          <a:p>
            <a:pPr lvl="1"/>
            <a:r>
              <a:rPr lang="en-US" dirty="0" smtClean="0"/>
              <a:t>Curriculum designed for </a:t>
            </a:r>
            <a:r>
              <a:rPr lang="en-US" dirty="0" err="1" smtClean="0"/>
              <a:t>admins</a:t>
            </a:r>
            <a:r>
              <a:rPr lang="en-US" dirty="0" smtClean="0"/>
              <a:t>, developers &amp; architects</a:t>
            </a:r>
          </a:p>
          <a:p>
            <a:pPr lvl="1"/>
            <a:r>
              <a:rPr lang="en-US" dirty="0" smtClean="0"/>
              <a:t>Certification</a:t>
            </a:r>
          </a:p>
          <a:p>
            <a:pPr lvl="1"/>
            <a:endParaRPr lang="en-US" dirty="0" smtClean="0"/>
          </a:p>
          <a:p>
            <a:r>
              <a:rPr lang="en-US" dirty="0" smtClean="0"/>
              <a:t>Consulting</a:t>
            </a:r>
          </a:p>
          <a:p>
            <a:pPr lvl="1"/>
            <a:r>
              <a:rPr lang="en-US" dirty="0" err="1" smtClean="0"/>
              <a:t>POCs</a:t>
            </a:r>
            <a:endParaRPr lang="en-US" dirty="0" smtClean="0"/>
          </a:p>
          <a:p>
            <a:pPr lvl="1"/>
            <a:r>
              <a:rPr lang="en-US" dirty="0" smtClean="0"/>
              <a:t>Custom solutions</a:t>
            </a:r>
          </a:p>
          <a:p>
            <a:pPr lvl="1"/>
            <a:r>
              <a:rPr lang="en-US" dirty="0" smtClean="0"/>
              <a:t>Migration</a:t>
            </a:r>
          </a:p>
          <a:p>
            <a:pPr lvl="1"/>
            <a:endParaRPr lang="en-US" dirty="0" smtClean="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12"/>
          <p:cNvSpPr txBox="1"/>
          <p:nvPr/>
        </p:nvSpPr>
        <p:spPr>
          <a:xfrm>
            <a:off x="2133600" y="5431109"/>
            <a:ext cx="5105400" cy="461963"/>
          </a:xfrm>
          <a:prstGeom prst="rect">
            <a:avLst/>
          </a:prstGeom>
          <a:noFill/>
        </p:spPr>
        <p:txBody>
          <a:bodyPr wrap="square">
            <a:spAutoFit/>
          </a:bodyPr>
          <a:lstStyle/>
          <a:p>
            <a:pPr algn="r" defTabSz="914400" fontAlgn="auto">
              <a:spcBef>
                <a:spcPts val="0"/>
              </a:spcBef>
              <a:spcAft>
                <a:spcPts val="0"/>
              </a:spcAft>
              <a:defRPr/>
            </a:pPr>
            <a:r>
              <a:rPr lang="en-US" sz="1200" b="0" i="1" kern="0" dirty="0">
                <a:solidFill>
                  <a:srgbClr val="7C7C7C"/>
                </a:solidFill>
                <a:latin typeface="Arial"/>
                <a:ea typeface="+mn-ea"/>
                <a:cs typeface="Arial"/>
              </a:rPr>
              <a:t>* The entire program fee will be deducted from the purchase of an annual subscription</a:t>
            </a:r>
          </a:p>
        </p:txBody>
      </p:sp>
      <p:graphicFrame>
        <p:nvGraphicFramePr>
          <p:cNvPr id="9" name="Table 6"/>
          <p:cNvGraphicFramePr>
            <a:graphicFrameLocks noGrp="1"/>
          </p:cNvGraphicFramePr>
          <p:nvPr>
            <p:extLst>
              <p:ext uri="{D42A27DB-BD31-4B8C-83A1-F6EECF244321}">
                <p14:modId xmlns:p14="http://schemas.microsoft.com/office/powerpoint/2010/main" val="1344339383"/>
              </p:ext>
            </p:extLst>
          </p:nvPr>
        </p:nvGraphicFramePr>
        <p:xfrm>
          <a:off x="1868096" y="1447800"/>
          <a:ext cx="5348288" cy="3915459"/>
        </p:xfrm>
        <a:graphic>
          <a:graphicData uri="http://schemas.openxmlformats.org/drawingml/2006/table">
            <a:tbl>
              <a:tblPr/>
              <a:tblGrid>
                <a:gridCol w="2673350"/>
                <a:gridCol w="2674938"/>
              </a:tblGrid>
              <a:tr h="685800">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600" b="0" i="0" u="none" strike="noStrike" cap="none" normalizeH="0" baseline="0" dirty="0" smtClean="0">
                          <a:ln>
                            <a:noFill/>
                          </a:ln>
                          <a:solidFill>
                            <a:srgbClr val="000000"/>
                          </a:solidFill>
                          <a:effectLst/>
                          <a:latin typeface="Arial" charset="0"/>
                          <a:ea typeface="ＭＳ Ｐゴシック" charset="0"/>
                          <a:cs typeface="ＭＳ Ｐゴシック" charset="0"/>
                        </a:rPr>
                        <a:t>Access to eXo Software portfolio</a:t>
                      </a:r>
                    </a:p>
                  </a:txBody>
                  <a:tcPr marL="91453" marR="91453" marT="45728" marB="45728" anchor="ctr" horzOverflow="overflow">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28575" cap="flat" cmpd="sng" algn="ctr">
                      <a:noFill/>
                      <a:prstDash val="dash"/>
                      <a:round/>
                      <a:headEnd type="none" w="med" len="med"/>
                      <a:tailEnd type="none" w="med" len="med"/>
                    </a:lnB>
                    <a:lnTlToBr>
                      <a:noFill/>
                    </a:lnTlToBr>
                    <a:lnBlToTr>
                      <a:noFill/>
                    </a:lnBlToTr>
                    <a:solidFill>
                      <a:schemeClr val="bg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chemeClr val="bg2">
                              <a:lumMod val="50000"/>
                            </a:schemeClr>
                          </a:solidFill>
                          <a:effectLst/>
                          <a:uLnTx/>
                          <a:uFillTx/>
                          <a:latin typeface="Arial"/>
                          <a:ea typeface="ＭＳ Ｐゴシック" charset="0"/>
                          <a:cs typeface="Arial"/>
                        </a:rPr>
                        <a:t>3 months License</a:t>
                      </a:r>
                      <a:endParaRPr kumimoji="0" lang="en-US" sz="1600" b="0" i="0" u="none" strike="noStrike" kern="1200" cap="none" spc="0" normalizeH="0" baseline="0" noProof="0" dirty="0">
                        <a:ln>
                          <a:noFill/>
                        </a:ln>
                        <a:solidFill>
                          <a:schemeClr val="bg2">
                            <a:lumMod val="50000"/>
                          </a:schemeClr>
                        </a:solidFill>
                        <a:effectLst/>
                        <a:uLnTx/>
                        <a:uFillTx/>
                        <a:latin typeface="Arial"/>
                        <a:ea typeface="ＭＳ Ｐゴシック" charset="0"/>
                        <a:cs typeface="Arial"/>
                      </a:endParaRPr>
                    </a:p>
                  </a:txBody>
                  <a:tcPr marL="91453" marR="91453" marT="45728" marB="45728" anchor="ctr" horzOverflow="overflow">
                    <a:lnL w="19050" cap="flat" cmpd="sng" algn="ctr">
                      <a:solidFill>
                        <a:prstClr val="white"/>
                      </a:solidFill>
                      <a:prstDash val="solid"/>
                      <a:round/>
                      <a:headEnd type="none" w="med" len="med"/>
                      <a:tailEnd type="none" w="med" len="med"/>
                    </a:lnL>
                    <a:lnR w="19050" cap="flat" cmpd="sng" algn="ctr">
                      <a:solidFill>
                        <a:prstClr val="white"/>
                      </a:solidFill>
                      <a:prstDash val="solid"/>
                      <a:round/>
                      <a:headEnd type="none" w="med" len="med"/>
                      <a:tailEnd type="none" w="med" len="med"/>
                    </a:lnR>
                    <a:lnT w="19050" cap="flat" cmpd="sng" algn="ctr">
                      <a:solidFill>
                        <a:prstClr val="white"/>
                      </a:solidFill>
                      <a:prstDash val="solid"/>
                      <a:round/>
                      <a:headEnd type="none" w="med" len="med"/>
                      <a:tailEnd type="none" w="med" len="med"/>
                    </a:lnT>
                    <a:lnB w="28575" cap="flat" cmpd="sng" algn="ctr">
                      <a:noFill/>
                      <a:prstDash val="dash"/>
                      <a:round/>
                      <a:headEnd type="none" w="med" len="med"/>
                      <a:tailEnd type="none" w="med" len="med"/>
                    </a:lnB>
                    <a:lnTlToBr>
                      <a:noFill/>
                    </a:lnTlToBr>
                    <a:lnBlToTr>
                      <a:noFill/>
                    </a:lnBlToTr>
                    <a:solidFill>
                      <a:schemeClr val="bg2"/>
                    </a:solidFill>
                  </a:tcPr>
                </a:tc>
              </a:tr>
              <a:tr h="5175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Arial" charset="0"/>
                          <a:ea typeface="ＭＳ Ｐゴシック" charset="0"/>
                          <a:cs typeface="ＭＳ Ｐゴシック" charset="0"/>
                        </a:rPr>
                        <a:t>Developer Support Services</a:t>
                      </a:r>
                      <a:endParaRPr kumimoji="0" lang="en-US" sz="16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28575" cap="flat" cmpd="sng" algn="ctr">
                      <a:noFill/>
                      <a:prstDash val="dash"/>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2">
                              <a:lumMod val="50000"/>
                            </a:schemeClr>
                          </a:solidFill>
                          <a:effectLst/>
                          <a:latin typeface="Arial"/>
                          <a:ea typeface="ＭＳ Ｐゴシック" charset="0"/>
                          <a:cs typeface="Arial"/>
                        </a:rPr>
                        <a:t>10 cases</a:t>
                      </a:r>
                      <a:endParaRPr kumimoji="0" lang="en-US" sz="1600" b="0" i="0" u="none" strike="noStrike" cap="none" normalizeH="0" baseline="0" dirty="0">
                        <a:ln>
                          <a:noFill/>
                        </a:ln>
                        <a:solidFill>
                          <a:schemeClr val="bg2">
                            <a:lumMod val="50000"/>
                          </a:schemeClr>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28575" cap="flat" cmpd="sng" algn="ctr">
                      <a:noFill/>
                      <a:prstDash val="dash"/>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r>
              <a:tr h="48736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Arial" charset="0"/>
                          <a:ea typeface="ＭＳ Ｐゴシック" charset="0"/>
                          <a:cs typeface="ＭＳ Ｐゴシック" charset="0"/>
                        </a:rPr>
                        <a:t>Developer documentation and Knowledge base</a:t>
                      </a:r>
                      <a:endParaRPr kumimoji="0" lang="en-US" sz="16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bg2">
                            <a:lumMod val="50000"/>
                          </a:schemeClr>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solidFill>
                  </a:tcPr>
                </a:tc>
              </a:tr>
              <a:tr h="5175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da-DK" sz="1600" b="0" i="0" u="none" strike="noStrike" cap="none" normalizeH="0" baseline="0" dirty="0" err="1" smtClean="0">
                          <a:ln>
                            <a:noFill/>
                          </a:ln>
                          <a:solidFill>
                            <a:srgbClr val="000000"/>
                          </a:solidFill>
                          <a:effectLst/>
                          <a:latin typeface="Arial" charset="0"/>
                          <a:ea typeface="ＭＳ Ｐゴシック" charset="0"/>
                          <a:cs typeface="ＭＳ Ｐゴシック" charset="0"/>
                        </a:rPr>
                        <a:t>Response</a:t>
                      </a:r>
                      <a:r>
                        <a:rPr kumimoji="0" lang="da-DK" sz="1600" b="0" i="0" u="none" strike="noStrike" cap="none" normalizeH="0" baseline="0" dirty="0" smtClean="0">
                          <a:ln>
                            <a:noFill/>
                          </a:ln>
                          <a:solidFill>
                            <a:srgbClr val="000000"/>
                          </a:solidFill>
                          <a:effectLst/>
                          <a:latin typeface="Arial" charset="0"/>
                          <a:ea typeface="ＭＳ Ｐゴシック" charset="0"/>
                          <a:cs typeface="ＭＳ Ｐゴシック" charset="0"/>
                        </a:rPr>
                        <a:t> Time</a:t>
                      </a:r>
                      <a:endParaRPr kumimoji="0" lang="en-US" sz="16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2">
                              <a:lumMod val="50000"/>
                            </a:schemeClr>
                          </a:solidFill>
                          <a:effectLst/>
                          <a:latin typeface="Arial"/>
                          <a:ea typeface="ＭＳ Ｐゴシック" charset="0"/>
                          <a:cs typeface="Arial"/>
                        </a:rPr>
                        <a:t>2 business Days</a:t>
                      </a:r>
                      <a:endParaRPr kumimoji="0" lang="en-US" sz="1600" b="0" i="0" u="none" strike="noStrike" cap="none" normalizeH="0" baseline="0" dirty="0">
                        <a:ln>
                          <a:noFill/>
                        </a:ln>
                        <a:solidFill>
                          <a:schemeClr val="bg2">
                            <a:lumMod val="50000"/>
                          </a:schemeClr>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lumMod val="90000"/>
                      </a:schemeClr>
                    </a:solidFill>
                  </a:tcPr>
                </a:tc>
              </a:tr>
              <a:tr h="48736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fr-FR" sz="1600" b="0" i="0" u="none" strike="noStrike" cap="none" normalizeH="0" baseline="0" dirty="0" smtClean="0">
                          <a:ln>
                            <a:noFill/>
                          </a:ln>
                          <a:solidFill>
                            <a:srgbClr val="000000"/>
                          </a:solidFill>
                          <a:effectLst/>
                          <a:latin typeface="Arial" charset="0"/>
                          <a:ea typeface="ＭＳ Ｐゴシック" charset="0"/>
                          <a:cs typeface="ＭＳ Ｐゴシック" charset="0"/>
                        </a:rPr>
                        <a:t>Maintenance Program</a:t>
                      </a:r>
                      <a:endParaRPr kumimoji="0" lang="en-US" sz="16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bg2">
                            <a:lumMod val="50000"/>
                          </a:schemeClr>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solidFill>
                  </a:tcPr>
                </a:tc>
              </a:tr>
              <a:tr h="5175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Arial" charset="0"/>
                          <a:ea typeface="ＭＳ Ｐゴシック" charset="0"/>
                          <a:cs typeface="ＭＳ Ｐゴシック" charset="0"/>
                        </a:rPr>
                        <a:t>Dedicated eXo Training</a:t>
                      </a:r>
                      <a:endParaRPr kumimoji="0" lang="en-US" sz="1600" b="0" i="0" u="none" strike="noStrike" cap="none" normalizeH="0" baseline="0" dirty="0">
                        <a:ln>
                          <a:noFill/>
                        </a:ln>
                        <a:solidFill>
                          <a:srgbClr val="000000"/>
                        </a:solidFill>
                        <a:effectLst/>
                        <a:latin typeface="Arial" charset="0"/>
                        <a:ea typeface="ＭＳ Ｐゴシック" charset="0"/>
                        <a:cs typeface="ＭＳ Ｐゴシック" charset="0"/>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28575" cap="flat" cmpd="sng" algn="ctr">
                      <a:solidFill>
                        <a:srgbClr val="FFCC00"/>
                      </a:solidFill>
                      <a:prstDash val="dash"/>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2">
                              <a:lumMod val="50000"/>
                            </a:schemeClr>
                          </a:solidFill>
                          <a:effectLst/>
                          <a:latin typeface="Arial"/>
                          <a:ea typeface="ＭＳ Ｐゴシック" charset="0"/>
                          <a:cs typeface="Arial"/>
                        </a:rPr>
                        <a:t>4 hours Webinar training</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bg2">
                            <a:lumMod val="50000"/>
                          </a:schemeClr>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28575" cap="flat" cmpd="sng" algn="ctr">
                      <a:solidFill>
                        <a:srgbClr val="FFCC00"/>
                      </a:solidFill>
                      <a:prstDash val="dash"/>
                      <a:round/>
                      <a:headEnd type="none" w="med" len="med"/>
                      <a:tailEnd type="none" w="med" len="med"/>
                    </a:lnB>
                    <a:lnTlToBr>
                      <a:noFill/>
                    </a:lnTlToBr>
                    <a:lnBlToTr>
                      <a:noFill/>
                    </a:lnBlToTr>
                    <a:solidFill>
                      <a:schemeClr val="bg2">
                        <a:lumMod val="90000"/>
                      </a:schemeClr>
                    </a:solidFill>
                  </a:tcPr>
                </a:tc>
              </a:tr>
              <a:tr h="487363">
                <a:tc grid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bg2">
                              <a:lumMod val="50000"/>
                            </a:schemeClr>
                          </a:solidFill>
                          <a:effectLst/>
                          <a:latin typeface="+mn-lt"/>
                          <a:ea typeface="ＭＳ Ｐゴシック" charset="0"/>
                          <a:cs typeface="Arial"/>
                        </a:rPr>
                        <a:t>3 900€</a:t>
                      </a:r>
                      <a:endParaRPr kumimoji="0" lang="en-US" sz="1600" b="1" i="0" u="none" strike="noStrike" cap="none" normalizeH="0" baseline="0" dirty="0">
                        <a:ln>
                          <a:noFill/>
                        </a:ln>
                        <a:solidFill>
                          <a:schemeClr val="bg2">
                            <a:lumMod val="50000"/>
                          </a:schemeClr>
                        </a:solidFill>
                        <a:effectLst/>
                        <a:latin typeface="+mn-lt"/>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28575" cap="flat" cmpd="sng" algn="ctr">
                      <a:solidFill>
                        <a:srgbClr val="FFCC00"/>
                      </a:solidFill>
                      <a:prstDash val="dash"/>
                      <a:round/>
                      <a:headEnd type="none" w="med" len="med"/>
                      <a:tailEnd type="none" w="med" len="med"/>
                    </a:lnT>
                    <a:lnB w="28575" cap="flat" cmpd="sng" algn="ctr">
                      <a:noFill/>
                      <a:prstDash val="sysDash"/>
                      <a:round/>
                      <a:headEnd type="none" w="med" len="med"/>
                      <a:tailEnd type="none" w="med" len="med"/>
                    </a:lnB>
                    <a:lnTlToBr>
                      <a:noFill/>
                    </a:lnTlToBr>
                    <a:lnBlToTr>
                      <a:noFill/>
                    </a:lnBlToTr>
                    <a:noFill/>
                  </a:tcPr>
                </a:tc>
                <a:tc hMerge="1">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7C7C7C"/>
                        </a:solidFill>
                        <a:effectLst/>
                        <a:latin typeface="Arial"/>
                        <a:ea typeface="ＭＳ Ｐゴシック" charset="0"/>
                        <a:cs typeface="Arial"/>
                      </a:endParaRPr>
                    </a:p>
                  </a:txBody>
                  <a:tcPr marL="91453" marR="91453" marT="45728" marB="45728" anchor="ctr" horzOverflow="overflow">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a:noFill/>
                    </a:lnTlToBr>
                    <a:lnBlToTr>
                      <a:noFill/>
                    </a:lnBlToTr>
                    <a:solidFill>
                      <a:schemeClr val="bg2"/>
                    </a:solidFill>
                  </a:tcPr>
                </a:tc>
              </a:tr>
            </a:tbl>
          </a:graphicData>
        </a:graphic>
      </p:graphicFrame>
      <p:graphicFrame>
        <p:nvGraphicFramePr>
          <p:cNvPr id="3" name="Tableau 2"/>
          <p:cNvGraphicFramePr>
            <a:graphicFrameLocks noGrp="1"/>
          </p:cNvGraphicFramePr>
          <p:nvPr>
            <p:extLst>
              <p:ext uri="{D42A27DB-BD31-4B8C-83A1-F6EECF244321}">
                <p14:modId xmlns:p14="http://schemas.microsoft.com/office/powerpoint/2010/main" val="2660752690"/>
              </p:ext>
            </p:extLst>
          </p:nvPr>
        </p:nvGraphicFramePr>
        <p:xfrm>
          <a:off x="5093887" y="5728229"/>
          <a:ext cx="208280" cy="365760"/>
        </p:xfrm>
        <a:graphic>
          <a:graphicData uri="http://schemas.openxmlformats.org/drawingml/2006/table">
            <a:tbl>
              <a:tblPr/>
              <a:tblGrid>
                <a:gridCol w="208280"/>
              </a:tblGrid>
              <a:tr h="0">
                <a:tc>
                  <a:txBody>
                    <a:bodyPr/>
                    <a:lstStyle/>
                    <a:p>
                      <a:endParaRPr lang="fr-FR" dirty="0"/>
                    </a:p>
                  </a:txBody>
                  <a:tcPr>
                    <a:lnL>
                      <a:noFill/>
                    </a:lnL>
                    <a:lnR>
                      <a:noFill/>
                    </a:lnR>
                    <a:lnT>
                      <a:noFill/>
                    </a:lnT>
                    <a:lnB>
                      <a:noFill/>
                    </a:lnB>
                  </a:tcPr>
                </a:tc>
              </a:tr>
            </a:tbl>
          </a:graphicData>
        </a:graphic>
      </p:graphicFrame>
      <p:sp>
        <p:nvSpPr>
          <p:cNvPr id="7" name="Ellipse 6"/>
          <p:cNvSpPr/>
          <p:nvPr/>
        </p:nvSpPr>
        <p:spPr>
          <a:xfrm>
            <a:off x="5715000" y="2895600"/>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1" name="Ellipse 10"/>
          <p:cNvSpPr/>
          <p:nvPr/>
        </p:nvSpPr>
        <p:spPr>
          <a:xfrm>
            <a:off x="5715000" y="3962400"/>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5" name="Title 14"/>
          <p:cNvSpPr>
            <a:spLocks noGrp="1"/>
          </p:cNvSpPr>
          <p:nvPr>
            <p:ph type="title"/>
          </p:nvPr>
        </p:nvSpPr>
        <p:spPr/>
        <p:txBody>
          <a:bodyPr/>
          <a:lstStyle/>
          <a:p>
            <a:r>
              <a:rPr lang="sv-SE" dirty="0" smtClean="0">
                <a:ea typeface="ＭＳ Ｐゴシック" charset="0"/>
                <a:cs typeface="Arial"/>
              </a:rPr>
              <a:t>Quick Start Program</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633615722"/>
              </p:ext>
            </p:extLst>
          </p:nvPr>
        </p:nvGraphicFramePr>
        <p:xfrm>
          <a:off x="457200" y="872878"/>
          <a:ext cx="8229600" cy="5420177"/>
        </p:xfrm>
        <a:graphic>
          <a:graphicData uri="http://schemas.openxmlformats.org/drawingml/2006/table">
            <a:tbl>
              <a:tblPr/>
              <a:tblGrid>
                <a:gridCol w="1299410"/>
                <a:gridCol w="2510590"/>
                <a:gridCol w="2181726"/>
                <a:gridCol w="2237874"/>
              </a:tblGrid>
              <a:tr h="368180">
                <a:tc gridSpan="4">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harset="0"/>
                        <a:ea typeface="ＭＳ Ｐゴシック" charset="0"/>
                        <a:cs typeface="ＭＳ Ｐゴシック" charset="0"/>
                      </a:endParaRPr>
                    </a:p>
                  </a:txBody>
                  <a:tcPr marT="45713" marB="45713" anchor="ctr" horzOverflow="overflow">
                    <a:lnL>
                      <a:noFill/>
                    </a:lnL>
                    <a:lnR>
                      <a:noFill/>
                    </a:lnR>
                    <a:lnT>
                      <a:noFill/>
                    </a:lnT>
                    <a:lnB w="12700" cap="flat" cmpd="sng" algn="ctr">
                      <a:solidFill>
                        <a:srgbClr val="FFFFFF"/>
                      </a:solidFill>
                      <a:prstDash val="solid"/>
                      <a:round/>
                      <a:headEnd type="none" w="med" len="med"/>
                      <a:tailEnd type="none" w="med" len="med"/>
                    </a:lnB>
                    <a:lnTlToBr>
                      <a:noFill/>
                    </a:lnTlToBr>
                    <a:lnBlToTr>
                      <a:noFill/>
                    </a:lnBlToTr>
                    <a:solidFill>
                      <a:schemeClr val="bg1">
                        <a:alpha val="20000"/>
                      </a:schemeClr>
                    </a:solidFill>
                  </a:tcPr>
                </a:tc>
                <a:tc hMerge="1">
                  <a:txBody>
                    <a:bodyPr/>
                    <a:lstStyle/>
                    <a:p>
                      <a:endParaRPr lang="fr-FR"/>
                    </a:p>
                  </a:txBody>
                  <a:tcPr/>
                </a:tc>
                <a:tc hMerge="1">
                  <a:txBody>
                    <a:bodyPr/>
                    <a:lstStyle/>
                    <a:p>
                      <a:endParaRPr lang="fr-FR"/>
                    </a:p>
                  </a:txBody>
                  <a:tcPr/>
                </a:tc>
                <a:tc hMerge="1">
                  <a:txBody>
                    <a:bodyPr/>
                    <a:lstStyle/>
                    <a:p>
                      <a:endParaRPr lang="fr-FR"/>
                    </a:p>
                  </a:txBody>
                  <a:tcPr/>
                </a:tc>
              </a:tr>
              <a:tr h="64431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 </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8C52D"/>
                      </a:solidFill>
                      <a:prstDash val="dash"/>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err="1" smtClean="0">
                          <a:ln>
                            <a:noFill/>
                          </a:ln>
                          <a:solidFill>
                            <a:schemeClr val="tx1"/>
                          </a:solidFill>
                          <a:effectLst/>
                          <a:latin typeface="Arial" charset="0"/>
                          <a:ea typeface="ＭＳ Ｐゴシック" charset="0"/>
                          <a:cs typeface="ＭＳ Ｐゴシック" charset="0"/>
                        </a:rPr>
                        <a:t>eXo</a:t>
                      </a:r>
                      <a:r>
                        <a:rPr kumimoji="0" lang="en-US" sz="1600" b="1" i="0" u="none" strike="noStrike" cap="none" normalizeH="0" baseline="0" dirty="0" smtClean="0">
                          <a:ln>
                            <a:noFill/>
                          </a:ln>
                          <a:solidFill>
                            <a:schemeClr val="tx1"/>
                          </a:solidFill>
                          <a:effectLst/>
                          <a:latin typeface="Arial" charset="0"/>
                          <a:ea typeface="ＭＳ Ｐゴシック" charset="0"/>
                          <a:cs typeface="ＭＳ Ｐゴシック" charset="0"/>
                        </a:rPr>
                        <a:t> FUNDAMENTALS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ea typeface="ＭＳ Ｐゴシック" charset="0"/>
                          <a:cs typeface="ＭＳ Ｐゴシック" charset="0"/>
                        </a:rPr>
                        <a:t>(2 DAYS)</a:t>
                      </a: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8C52D"/>
                      </a:solidFill>
                      <a:prstDash val="dash"/>
                      <a:round/>
                      <a:headEnd type="none" w="med" len="med"/>
                      <a:tailEnd type="none" w="med" len="med"/>
                    </a:lnB>
                    <a:lnTlToBr>
                      <a:noFill/>
                    </a:lnTlToBr>
                    <a:lnBlToTr>
                      <a:noFill/>
                    </a:lnBlToTr>
                    <a:solidFill>
                      <a:schemeClr val="bg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err="1" smtClean="0">
                          <a:ln>
                            <a:noFill/>
                          </a:ln>
                          <a:solidFill>
                            <a:schemeClr val="tx1"/>
                          </a:solidFill>
                          <a:effectLst/>
                          <a:latin typeface="Arial" charset="0"/>
                          <a:ea typeface="ＭＳ Ｐゴシック" charset="0"/>
                          <a:cs typeface="ＭＳ Ｐゴシック" charset="0"/>
                        </a:rPr>
                        <a:t>eXo</a:t>
                      </a:r>
                      <a:r>
                        <a:rPr kumimoji="0" lang="en-US" sz="1600" b="1" i="0" u="none" strike="noStrike" cap="none" normalizeH="0" baseline="0" dirty="0" smtClean="0">
                          <a:ln>
                            <a:noFill/>
                          </a:ln>
                          <a:solidFill>
                            <a:schemeClr val="tx1"/>
                          </a:solidFill>
                          <a:effectLst/>
                          <a:latin typeface="Arial" charset="0"/>
                          <a:ea typeface="ＭＳ Ｐゴシック" charset="0"/>
                          <a:cs typeface="ＭＳ Ｐゴシック" charset="0"/>
                        </a:rPr>
                        <a:t> DEVELOPER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ea typeface="ＭＳ Ｐゴシック" charset="0"/>
                          <a:cs typeface="ＭＳ Ｐゴシック" charset="0"/>
                        </a:rPr>
                        <a:t>(3 DAYS)</a:t>
                      </a:r>
                      <a:endParaRPr kumimoji="0" lang="en-US" sz="1600" b="1" i="0" u="none" strike="noStrike" cap="none" normalizeH="0" baseline="0" dirty="0">
                        <a:ln>
                          <a:noFill/>
                        </a:ln>
                        <a:solidFill>
                          <a:schemeClr val="tx1"/>
                        </a:solidFill>
                        <a:effectLst/>
                        <a:latin typeface="Arial" charset="0"/>
                        <a:ea typeface="ＭＳ Ｐゴシック" charset="0"/>
                        <a:cs typeface="ＭＳ Ｐゴシック" charset="0"/>
                      </a:endParaRP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8C52D"/>
                      </a:solidFill>
                      <a:prstDash val="dash"/>
                      <a:round/>
                      <a:headEnd type="none" w="med" len="med"/>
                      <a:tailEnd type="none" w="med" len="med"/>
                    </a:lnB>
                    <a:lnTlToBr>
                      <a:noFill/>
                    </a:lnTlToBr>
                    <a:lnBlToTr>
                      <a:noFill/>
                    </a:lnBlToTr>
                    <a:solidFill>
                      <a:schemeClr val="bg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err="1" smtClean="0">
                          <a:ln>
                            <a:noFill/>
                          </a:ln>
                          <a:solidFill>
                            <a:schemeClr val="tx1"/>
                          </a:solidFill>
                          <a:effectLst/>
                          <a:latin typeface="Arial" charset="0"/>
                          <a:ea typeface="ＭＳ Ｐゴシック" charset="0"/>
                          <a:cs typeface="ＭＳ Ｐゴシック" charset="0"/>
                        </a:rPr>
                        <a:t>eXo</a:t>
                      </a:r>
                      <a:r>
                        <a:rPr kumimoji="0" lang="en-US" sz="1600" b="1" i="0" u="none" strike="noStrike" cap="none" normalizeH="0" baseline="0" dirty="0" smtClean="0">
                          <a:ln>
                            <a:noFill/>
                          </a:ln>
                          <a:solidFill>
                            <a:schemeClr val="tx1"/>
                          </a:solidFill>
                          <a:effectLst/>
                          <a:latin typeface="Arial" charset="0"/>
                          <a:ea typeface="ＭＳ Ｐゴシック" charset="0"/>
                          <a:cs typeface="ＭＳ Ｐゴシック" charset="0"/>
                        </a:rPr>
                        <a:t> ARCHITECT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ea typeface="ＭＳ Ｐゴシック" charset="0"/>
                          <a:cs typeface="ＭＳ Ｐゴシック" charset="0"/>
                        </a:rPr>
                        <a:t>(2 DAYS)</a:t>
                      </a:r>
                      <a:endParaRPr kumimoji="0" lang="en-US" sz="1600" b="1" i="0" u="none" strike="noStrike" cap="none" normalizeH="0" baseline="0" dirty="0">
                        <a:ln>
                          <a:noFill/>
                        </a:ln>
                        <a:solidFill>
                          <a:schemeClr val="tx1"/>
                        </a:solidFill>
                        <a:effectLst/>
                        <a:latin typeface="Arial" charset="0"/>
                        <a:ea typeface="ＭＳ Ｐゴシック" charset="0"/>
                        <a:cs typeface="ＭＳ Ｐゴシック" charset="0"/>
                      </a:endParaRPr>
                    </a:p>
                  </a:txBody>
                  <a:tcPr marT="45713" marB="45713"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8C52D"/>
                      </a:solidFill>
                      <a:prstDash val="dash"/>
                      <a:round/>
                      <a:headEnd type="none" w="med" len="med"/>
                      <a:tailEnd type="none" w="med" len="med"/>
                    </a:lnB>
                    <a:lnTlToBr>
                      <a:noFill/>
                    </a:lnTlToBr>
                    <a:lnBlToTr>
                      <a:noFill/>
                    </a:lnBlToTr>
                    <a:solidFill>
                      <a:schemeClr val="bg2"/>
                    </a:solidFill>
                  </a:tcPr>
                </a:tc>
              </a:tr>
              <a:tr h="134232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Course </a:t>
                      </a:r>
                      <a:endParaRPr kumimoji="0" lang="en-US" sz="1600" b="0" i="0" u="none" strike="noStrike" cap="none" normalizeH="0" baseline="0" dirty="0" smtClean="0">
                        <a:ln>
                          <a:noFill/>
                        </a:ln>
                        <a:solidFill>
                          <a:schemeClr val="tx1"/>
                        </a:solidFill>
                        <a:effectLst/>
                        <a:latin typeface="Arial" charset="0"/>
                        <a:ea typeface="ＭＳ Ｐゴシック" charset="0"/>
                        <a:cs typeface="ＭＳ Ｐゴシック"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ea typeface="ＭＳ Ｐゴシック" charset="0"/>
                          <a:cs typeface="ＭＳ Ｐゴシック" charset="0"/>
                        </a:rPr>
                        <a:t>Objectives</a:t>
                      </a: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marT="45713" marB="45713"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8C52D"/>
                      </a:solidFill>
                      <a:prstDash val="dash"/>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2">
                        <a:lumMod val="50000"/>
                        <a:alpha val="2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2">
                              <a:lumMod val="50000"/>
                            </a:schemeClr>
                          </a:solidFill>
                          <a:effectLst/>
                          <a:latin typeface="Arial" charset="0"/>
                          <a:ea typeface="ＭＳ Ｐゴシック" charset="0"/>
                          <a:cs typeface="ＭＳ Ｐゴシック" charset="0"/>
                        </a:rPr>
                        <a:t>Introduce the key benefits and features of </a:t>
                      </a:r>
                      <a:r>
                        <a:rPr kumimoji="0" lang="en-US" sz="1600" b="0" i="0" u="none" strike="noStrike" cap="none" normalizeH="0" baseline="0" dirty="0" err="1" smtClean="0">
                          <a:ln>
                            <a:noFill/>
                          </a:ln>
                          <a:solidFill>
                            <a:schemeClr val="bg2">
                              <a:lumMod val="50000"/>
                            </a:schemeClr>
                          </a:solidFill>
                          <a:effectLst/>
                          <a:latin typeface="Arial" charset="0"/>
                          <a:ea typeface="ＭＳ Ｐゴシック" charset="0"/>
                          <a:cs typeface="ＭＳ Ｐゴシック" charset="0"/>
                        </a:rPr>
                        <a:t>eXo</a:t>
                      </a:r>
                      <a:r>
                        <a:rPr kumimoji="0" lang="en-US" sz="1600" b="0" i="0" u="none" strike="noStrike" cap="none" normalizeH="0" baseline="0" dirty="0" smtClean="0">
                          <a:ln>
                            <a:noFill/>
                          </a:ln>
                          <a:solidFill>
                            <a:schemeClr val="bg2">
                              <a:lumMod val="50000"/>
                            </a:schemeClr>
                          </a:solidFill>
                          <a:effectLst/>
                          <a:latin typeface="Arial" charset="0"/>
                          <a:ea typeface="ＭＳ Ｐゴシック" charset="0"/>
                          <a:cs typeface="ＭＳ Ｐゴシック" charset="0"/>
                        </a:rPr>
                        <a:t> products</a:t>
                      </a:r>
                      <a:endParaRPr kumimoji="0" lang="en-US" sz="1600" b="0" i="0" u="none" strike="noStrike" cap="none" normalizeH="0" baseline="0" dirty="0">
                        <a:ln>
                          <a:noFill/>
                        </a:ln>
                        <a:solidFill>
                          <a:schemeClr val="bg2">
                            <a:lumMod val="50000"/>
                          </a:schemeClr>
                        </a:solidFill>
                        <a:effectLst/>
                        <a:latin typeface="Arial" charset="0"/>
                        <a:ea typeface="ＭＳ Ｐゴシック" charset="0"/>
                        <a:cs typeface="ＭＳ Ｐゴシック" charset="0"/>
                      </a:endParaRPr>
                    </a:p>
                  </a:txBody>
                  <a:tcPr marT="45713" marB="45713"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8C52D"/>
                      </a:solidFill>
                      <a:prstDash val="dash"/>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2">
                        <a:lumMod val="50000"/>
                        <a:alpha val="2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2">
                              <a:lumMod val="50000"/>
                            </a:schemeClr>
                          </a:solidFill>
                          <a:effectLst/>
                          <a:latin typeface="Arial" charset="0"/>
                          <a:ea typeface="ＭＳ Ｐゴシック" charset="0"/>
                          <a:cs typeface="ＭＳ Ｐゴシック" charset="0"/>
                        </a:rPr>
                        <a:t>Customize </a:t>
                      </a:r>
                      <a:r>
                        <a:rPr kumimoji="0" lang="en-US" sz="1600" b="0" i="0" u="none" strike="noStrike" cap="none" normalizeH="0" baseline="0" dirty="0" err="1">
                          <a:ln>
                            <a:noFill/>
                          </a:ln>
                          <a:solidFill>
                            <a:schemeClr val="bg2">
                              <a:lumMod val="50000"/>
                            </a:schemeClr>
                          </a:solidFill>
                          <a:effectLst/>
                          <a:latin typeface="Arial" charset="0"/>
                          <a:ea typeface="ＭＳ Ｐゴシック" charset="0"/>
                          <a:cs typeface="ＭＳ Ｐゴシック" charset="0"/>
                        </a:rPr>
                        <a:t>eXo</a:t>
                      </a:r>
                      <a:r>
                        <a:rPr kumimoji="0" lang="en-US" sz="1600" b="0" i="0" u="none" strike="noStrike" cap="none" normalizeH="0" baseline="0" dirty="0" smtClean="0">
                          <a:ln>
                            <a:noFill/>
                          </a:ln>
                          <a:solidFill>
                            <a:schemeClr val="bg2">
                              <a:lumMod val="50000"/>
                            </a:schemeClr>
                          </a:solidFill>
                          <a:effectLst/>
                          <a:latin typeface="Arial" charset="0"/>
                          <a:ea typeface="ＭＳ Ｐゴシック" charset="0"/>
                          <a:cs typeface="ＭＳ Ｐゴシック" charset="0"/>
                        </a:rPr>
                        <a:t> to </a:t>
                      </a:r>
                      <a:r>
                        <a:rPr kumimoji="0" lang="en-US" sz="1600" b="0" i="0" u="none" strike="noStrike" cap="none" normalizeH="0" baseline="0" dirty="0">
                          <a:ln>
                            <a:noFill/>
                          </a:ln>
                          <a:solidFill>
                            <a:schemeClr val="bg2">
                              <a:lumMod val="50000"/>
                            </a:schemeClr>
                          </a:solidFill>
                          <a:effectLst/>
                          <a:latin typeface="Arial" charset="0"/>
                          <a:ea typeface="ＭＳ Ｐゴシック" charset="0"/>
                          <a:cs typeface="ＭＳ Ｐゴシック" charset="0"/>
                        </a:rPr>
                        <a:t>support </a:t>
                      </a:r>
                      <a:r>
                        <a:rPr kumimoji="0" lang="en-US" sz="1600" b="0" i="0" u="none" strike="noStrike" cap="none" normalizeH="0" baseline="0" dirty="0" err="1">
                          <a:ln>
                            <a:noFill/>
                          </a:ln>
                          <a:solidFill>
                            <a:schemeClr val="bg2">
                              <a:lumMod val="50000"/>
                            </a:schemeClr>
                          </a:solidFill>
                          <a:effectLst/>
                          <a:latin typeface="Arial" charset="0"/>
                          <a:ea typeface="ＭＳ Ｐゴシック" charset="0"/>
                          <a:cs typeface="ＭＳ Ｐゴシック" charset="0"/>
                        </a:rPr>
                        <a:t>POCs</a:t>
                      </a:r>
                      <a:r>
                        <a:rPr kumimoji="0" lang="en-US" sz="1600" b="0" i="0" u="none" strike="noStrike" cap="none" normalizeH="0" baseline="0" dirty="0" smtClean="0">
                          <a:ln>
                            <a:noFill/>
                          </a:ln>
                          <a:solidFill>
                            <a:schemeClr val="bg2">
                              <a:lumMod val="50000"/>
                            </a:schemeClr>
                          </a:solidFill>
                          <a:effectLst/>
                          <a:latin typeface="Arial" charset="0"/>
                          <a:ea typeface="ＭＳ Ｐゴシック" charset="0"/>
                          <a:cs typeface="ＭＳ Ｐゴシック" charset="0"/>
                        </a:rPr>
                        <a:t> &amp; deployments</a:t>
                      </a:r>
                      <a:endParaRPr kumimoji="0" lang="en-US" sz="1600" b="0" i="0" u="none" strike="noStrike" cap="none" normalizeH="0" baseline="0" dirty="0">
                        <a:ln>
                          <a:noFill/>
                        </a:ln>
                        <a:solidFill>
                          <a:schemeClr val="bg2">
                            <a:lumMod val="50000"/>
                          </a:schemeClr>
                        </a:solidFill>
                        <a:effectLst/>
                        <a:latin typeface="Arial" charset="0"/>
                        <a:ea typeface="ＭＳ Ｐゴシック" charset="0"/>
                        <a:cs typeface="ＭＳ Ｐゴシック" charset="0"/>
                      </a:endParaRPr>
                    </a:p>
                  </a:txBody>
                  <a:tcPr marT="45713" marB="45713"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8C52D"/>
                      </a:solidFill>
                      <a:prstDash val="dash"/>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2">
                        <a:lumMod val="50000"/>
                        <a:alpha val="2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2">
                              <a:lumMod val="50000"/>
                            </a:schemeClr>
                          </a:solidFill>
                          <a:effectLst/>
                          <a:latin typeface="Arial" charset="0"/>
                          <a:ea typeface="ＭＳ Ｐゴシック" charset="0"/>
                          <a:cs typeface="ＭＳ Ｐゴシック" charset="0"/>
                        </a:rPr>
                        <a:t>Manage</a:t>
                      </a:r>
                      <a:r>
                        <a:rPr kumimoji="0" lang="en-US" sz="1600" b="0" i="0" u="none" strike="noStrike" cap="none" normalizeH="0" baseline="0" dirty="0">
                          <a:ln>
                            <a:noFill/>
                          </a:ln>
                          <a:solidFill>
                            <a:schemeClr val="bg2">
                              <a:lumMod val="50000"/>
                            </a:schemeClr>
                          </a:solidFill>
                          <a:effectLst/>
                          <a:latin typeface="Arial" charset="0"/>
                          <a:ea typeface="ＭＳ Ｐゴシック" charset="0"/>
                          <a:cs typeface="ＭＳ Ｐゴシック" charset="0"/>
                        </a:rPr>
                        <a:t>, support</a:t>
                      </a:r>
                      <a:r>
                        <a:rPr kumimoji="0" lang="en-US" sz="1600" b="0" i="0" u="none" strike="noStrike" cap="none" normalizeH="0" baseline="0" dirty="0" smtClean="0">
                          <a:ln>
                            <a:noFill/>
                          </a:ln>
                          <a:solidFill>
                            <a:schemeClr val="bg2">
                              <a:lumMod val="50000"/>
                            </a:schemeClr>
                          </a:solidFill>
                          <a:effectLst/>
                          <a:latin typeface="Arial" charset="0"/>
                          <a:ea typeface="ＭＳ Ｐゴシック" charset="0"/>
                          <a:cs typeface="ＭＳ Ｐゴシック" charset="0"/>
                        </a:rPr>
                        <a:t> &amp; </a:t>
                      </a:r>
                      <a:r>
                        <a:rPr kumimoji="0" lang="en-US" sz="1600" b="0" i="0" u="none" strike="noStrike" cap="none" normalizeH="0" baseline="0" dirty="0">
                          <a:ln>
                            <a:noFill/>
                          </a:ln>
                          <a:solidFill>
                            <a:schemeClr val="bg2">
                              <a:lumMod val="50000"/>
                            </a:schemeClr>
                          </a:solidFill>
                          <a:effectLst/>
                          <a:latin typeface="Arial" charset="0"/>
                          <a:ea typeface="ＭＳ Ｐゴシック" charset="0"/>
                          <a:cs typeface="ＭＳ Ｐゴシック" charset="0"/>
                        </a:rPr>
                        <a:t>maintain </a:t>
                      </a:r>
                      <a:r>
                        <a:rPr kumimoji="0" lang="en-US" sz="1600" b="0" i="0" u="none" strike="noStrike" cap="none" normalizeH="0" baseline="0" dirty="0" err="1" smtClean="0">
                          <a:ln>
                            <a:noFill/>
                          </a:ln>
                          <a:solidFill>
                            <a:schemeClr val="bg2">
                              <a:lumMod val="50000"/>
                            </a:schemeClr>
                          </a:solidFill>
                          <a:effectLst/>
                          <a:latin typeface="Arial" charset="0"/>
                          <a:ea typeface="ＭＳ Ｐゴシック" charset="0"/>
                          <a:cs typeface="ＭＳ Ｐゴシック" charset="0"/>
                        </a:rPr>
                        <a:t>eXo</a:t>
                      </a:r>
                      <a:r>
                        <a:rPr kumimoji="0" lang="en-US" sz="1600" b="0" i="0" u="none" strike="noStrike" cap="none" normalizeH="0" baseline="0" dirty="0" smtClean="0">
                          <a:ln>
                            <a:noFill/>
                          </a:ln>
                          <a:solidFill>
                            <a:schemeClr val="bg2">
                              <a:lumMod val="50000"/>
                            </a:schemeClr>
                          </a:solidFill>
                          <a:effectLst/>
                          <a:latin typeface="Arial" charset="0"/>
                          <a:ea typeface="ＭＳ Ｐゴシック" charset="0"/>
                          <a:cs typeface="ＭＳ Ｐゴシック" charset="0"/>
                        </a:rPr>
                        <a:t> in production</a:t>
                      </a:r>
                      <a:endParaRPr kumimoji="0" lang="en-US" sz="1600" b="0" i="0" u="none" strike="noStrike" cap="none" normalizeH="0" baseline="0" dirty="0">
                        <a:ln>
                          <a:noFill/>
                        </a:ln>
                        <a:solidFill>
                          <a:schemeClr val="bg2">
                            <a:lumMod val="50000"/>
                          </a:schemeClr>
                        </a:solidFill>
                        <a:effectLst/>
                        <a:latin typeface="Arial" charset="0"/>
                        <a:ea typeface="ＭＳ Ｐゴシック" charset="0"/>
                        <a:cs typeface="ＭＳ Ｐゴシック" charset="0"/>
                      </a:endParaRPr>
                    </a:p>
                  </a:txBody>
                  <a:tcPr marT="45713" marB="45713"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8C52D"/>
                      </a:solidFill>
                      <a:prstDash val="dash"/>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2">
                        <a:lumMod val="50000"/>
                        <a:alpha val="20000"/>
                      </a:schemeClr>
                    </a:solidFill>
                  </a:tcPr>
                </a:tc>
              </a:tr>
              <a:tr h="1248361">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ea typeface="ＭＳ Ｐゴシック" charset="0"/>
                          <a:cs typeface="ＭＳ Ｐゴシック" charset="0"/>
                        </a:rPr>
                        <a:t>Student Profile</a:t>
                      </a: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marT="45713" marB="45713"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2">
                              <a:lumMod val="50000"/>
                            </a:schemeClr>
                          </a:solidFill>
                          <a:effectLst/>
                          <a:latin typeface="Arial" charset="0"/>
                          <a:ea typeface="ＭＳ Ｐゴシック" charset="0"/>
                          <a:cs typeface="ＭＳ Ｐゴシック" charset="0"/>
                        </a:rPr>
                        <a:t>Users,</a:t>
                      </a:r>
                      <a:r>
                        <a:rPr kumimoji="0" lang="en-US" sz="1600" b="0" i="0" u="none" strike="noStrike" cap="none" normalizeH="0" baseline="0" dirty="0" smtClean="0">
                          <a:ln>
                            <a:noFill/>
                          </a:ln>
                          <a:solidFill>
                            <a:schemeClr val="bg2">
                              <a:lumMod val="50000"/>
                            </a:schemeClr>
                          </a:solidFill>
                          <a:effectLst/>
                          <a:latin typeface="Arial" charset="0"/>
                          <a:ea typeface="ＭＳ Ｐゴシック" charset="0"/>
                          <a:cs typeface="ＭＳ Ｐゴシック" charset="0"/>
                        </a:rPr>
                        <a:t> consultants</a:t>
                      </a:r>
                      <a:r>
                        <a:rPr kumimoji="0" lang="en-US" sz="1600" b="0" i="0" u="none" strike="noStrike" cap="none" normalizeH="0" baseline="0" dirty="0">
                          <a:ln>
                            <a:noFill/>
                          </a:ln>
                          <a:solidFill>
                            <a:schemeClr val="bg2">
                              <a:lumMod val="50000"/>
                            </a:schemeClr>
                          </a:solidFill>
                          <a:effectLst/>
                          <a:latin typeface="Arial" charset="0"/>
                          <a:ea typeface="ＭＳ Ｐゴシック" charset="0"/>
                          <a:cs typeface="ＭＳ Ｐゴシック" charset="0"/>
                        </a:rPr>
                        <a:t>,</a:t>
                      </a:r>
                      <a:r>
                        <a:rPr kumimoji="0" lang="en-US" sz="1600" b="0" i="0" u="none" strike="noStrike" cap="none" normalizeH="0" baseline="0" dirty="0" smtClean="0">
                          <a:ln>
                            <a:noFill/>
                          </a:ln>
                          <a:solidFill>
                            <a:schemeClr val="bg2">
                              <a:lumMod val="50000"/>
                            </a:schemeClr>
                          </a:solidFill>
                          <a:effectLst/>
                          <a:latin typeface="Arial" charset="0"/>
                          <a:ea typeface="ＭＳ Ｐゴシック" charset="0"/>
                          <a:cs typeface="ＭＳ Ｐゴシック" charset="0"/>
                        </a:rPr>
                        <a:t> project </a:t>
                      </a:r>
                      <a:r>
                        <a:rPr kumimoji="0" lang="en-US" sz="1600" b="0" i="0" u="none" strike="noStrike" cap="none" normalizeH="0" baseline="0" dirty="0">
                          <a:ln>
                            <a:noFill/>
                          </a:ln>
                          <a:solidFill>
                            <a:schemeClr val="bg2">
                              <a:lumMod val="50000"/>
                            </a:schemeClr>
                          </a:solidFill>
                          <a:effectLst/>
                          <a:latin typeface="Arial" charset="0"/>
                          <a:ea typeface="ＭＳ Ｐゴシック" charset="0"/>
                          <a:cs typeface="ＭＳ Ｐゴシック" charset="0"/>
                        </a:rPr>
                        <a:t>m</a:t>
                      </a:r>
                      <a:r>
                        <a:rPr kumimoji="0" lang="en-US" sz="1600" b="0" i="0" u="none" strike="noStrike" cap="none" normalizeH="0" baseline="0" dirty="0" smtClean="0">
                          <a:ln>
                            <a:noFill/>
                          </a:ln>
                          <a:solidFill>
                            <a:schemeClr val="bg2">
                              <a:lumMod val="50000"/>
                            </a:schemeClr>
                          </a:solidFill>
                          <a:effectLst/>
                          <a:latin typeface="Arial" charset="0"/>
                          <a:ea typeface="ＭＳ Ｐゴシック" charset="0"/>
                          <a:cs typeface="ＭＳ Ｐゴシック" charset="0"/>
                        </a:rPr>
                        <a:t>anagers</a:t>
                      </a:r>
                      <a:r>
                        <a:rPr kumimoji="0" lang="en-US" sz="1600" b="0" i="0" u="none" strike="noStrike" cap="none" normalizeH="0" baseline="0" dirty="0">
                          <a:ln>
                            <a:noFill/>
                          </a:ln>
                          <a:solidFill>
                            <a:schemeClr val="bg2">
                              <a:lumMod val="50000"/>
                            </a:schemeClr>
                          </a:solidFill>
                          <a:effectLst/>
                          <a:latin typeface="Arial" charset="0"/>
                          <a:ea typeface="ＭＳ Ｐゴシック" charset="0"/>
                          <a:cs typeface="ＭＳ Ｐゴシック" charset="0"/>
                        </a:rPr>
                        <a:t>,</a:t>
                      </a:r>
                      <a:r>
                        <a:rPr kumimoji="0" lang="en-US" sz="1600" b="0" i="0" u="none" strike="noStrike" cap="none" normalizeH="0" baseline="0" dirty="0" smtClean="0">
                          <a:ln>
                            <a:noFill/>
                          </a:ln>
                          <a:solidFill>
                            <a:schemeClr val="bg2">
                              <a:lumMod val="50000"/>
                            </a:schemeClr>
                          </a:solidFill>
                          <a:effectLst/>
                          <a:latin typeface="Arial" charset="0"/>
                          <a:ea typeface="ＭＳ Ｐゴシック" charset="0"/>
                          <a:cs typeface="ＭＳ Ｐゴシック" charset="0"/>
                        </a:rPr>
                        <a:t> </a:t>
                      </a:r>
                      <a:r>
                        <a:rPr kumimoji="0" lang="en-US" sz="1600" b="0" i="0" u="none" strike="noStrike" cap="none" normalizeH="0" baseline="0" dirty="0">
                          <a:ln>
                            <a:noFill/>
                          </a:ln>
                          <a:solidFill>
                            <a:schemeClr val="bg2">
                              <a:lumMod val="50000"/>
                            </a:schemeClr>
                          </a:solidFill>
                          <a:effectLst/>
                          <a:latin typeface="Arial" charset="0"/>
                          <a:ea typeface="ＭＳ Ｐゴシック" charset="0"/>
                          <a:cs typeface="ＭＳ Ｐゴシック" charset="0"/>
                        </a:rPr>
                        <a:t>p</a:t>
                      </a:r>
                      <a:r>
                        <a:rPr kumimoji="0" lang="en-US" sz="1600" b="0" i="0" u="none" strike="noStrike" cap="none" normalizeH="0" baseline="0" dirty="0" smtClean="0">
                          <a:ln>
                            <a:noFill/>
                          </a:ln>
                          <a:solidFill>
                            <a:schemeClr val="bg2">
                              <a:lumMod val="50000"/>
                            </a:schemeClr>
                          </a:solidFill>
                          <a:effectLst/>
                          <a:latin typeface="Arial" charset="0"/>
                          <a:ea typeface="ＭＳ Ｐゴシック" charset="0"/>
                          <a:cs typeface="ＭＳ Ｐゴシック" charset="0"/>
                        </a:rPr>
                        <a:t>ortal administrators</a:t>
                      </a:r>
                      <a:r>
                        <a:rPr kumimoji="0" lang="en-US" sz="1600" b="0" i="0" u="none" strike="noStrike" cap="none" normalizeH="0" baseline="0" dirty="0">
                          <a:ln>
                            <a:noFill/>
                          </a:ln>
                          <a:solidFill>
                            <a:schemeClr val="bg2">
                              <a:lumMod val="50000"/>
                            </a:schemeClr>
                          </a:solidFill>
                          <a:effectLst/>
                          <a:latin typeface="Arial" charset="0"/>
                          <a:ea typeface="ＭＳ Ｐゴシック" charset="0"/>
                          <a:cs typeface="ＭＳ Ｐゴシック" charset="0"/>
                        </a:rPr>
                        <a:t>,</a:t>
                      </a:r>
                      <a:r>
                        <a:rPr kumimoji="0" lang="en-US" sz="1600" b="0" i="0" u="none" strike="noStrike" cap="none" normalizeH="0" baseline="0" dirty="0" smtClean="0">
                          <a:ln>
                            <a:noFill/>
                          </a:ln>
                          <a:solidFill>
                            <a:schemeClr val="bg2">
                              <a:lumMod val="50000"/>
                            </a:schemeClr>
                          </a:solidFill>
                          <a:effectLst/>
                          <a:latin typeface="Arial" charset="0"/>
                          <a:ea typeface="ＭＳ Ｐゴシック" charset="0"/>
                          <a:cs typeface="ＭＳ Ｐゴシック" charset="0"/>
                        </a:rPr>
                        <a:t> webmasters</a:t>
                      </a:r>
                      <a:endParaRPr kumimoji="0" lang="en-US" sz="1600" b="0" i="0" u="none" strike="noStrike" cap="none" normalizeH="0" baseline="0" dirty="0">
                        <a:ln>
                          <a:noFill/>
                        </a:ln>
                        <a:solidFill>
                          <a:schemeClr val="bg2">
                            <a:lumMod val="50000"/>
                          </a:schemeClr>
                        </a:solidFill>
                        <a:effectLst/>
                        <a:latin typeface="Arial" charset="0"/>
                        <a:ea typeface="ＭＳ Ｐゴシック" charset="0"/>
                        <a:cs typeface="ＭＳ Ｐゴシック" charset="0"/>
                      </a:endParaRPr>
                    </a:p>
                  </a:txBody>
                  <a:tcPr marT="45713" marB="45713"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2">
                              <a:lumMod val="50000"/>
                            </a:schemeClr>
                          </a:solidFill>
                          <a:effectLst/>
                          <a:latin typeface="Arial" charset="0"/>
                          <a:ea typeface="ＭＳ Ｐゴシック" charset="0"/>
                          <a:cs typeface="ＭＳ Ｐゴシック" charset="0"/>
                        </a:rPr>
                        <a:t>System engineers with</a:t>
                      </a:r>
                      <a:r>
                        <a:rPr kumimoji="0" lang="en-US" sz="1600" b="0" i="0" u="none" strike="noStrike" cap="none" normalizeH="0" baseline="0" dirty="0" smtClean="0">
                          <a:ln>
                            <a:noFill/>
                          </a:ln>
                          <a:solidFill>
                            <a:schemeClr val="bg2">
                              <a:lumMod val="50000"/>
                            </a:schemeClr>
                          </a:solidFill>
                          <a:effectLst/>
                          <a:latin typeface="Arial" charset="0"/>
                          <a:ea typeface="ＭＳ Ｐゴシック" charset="0"/>
                          <a:cs typeface="ＭＳ Ｐゴシック" charset="0"/>
                        </a:rPr>
                        <a:t> &gt;1 year </a:t>
                      </a:r>
                      <a:r>
                        <a:rPr kumimoji="0" lang="en-US" sz="1600" b="0" i="0" u="none" strike="noStrike" cap="none" normalizeH="0" baseline="0" dirty="0">
                          <a:ln>
                            <a:noFill/>
                          </a:ln>
                          <a:solidFill>
                            <a:schemeClr val="bg2">
                              <a:lumMod val="50000"/>
                            </a:schemeClr>
                          </a:solidFill>
                          <a:effectLst/>
                          <a:latin typeface="Arial" charset="0"/>
                          <a:ea typeface="ＭＳ Ｐゴシック" charset="0"/>
                          <a:cs typeface="ＭＳ Ｐゴシック" charset="0"/>
                        </a:rPr>
                        <a:t>Java experience</a:t>
                      </a:r>
                    </a:p>
                  </a:txBody>
                  <a:tcPr marT="45713" marB="45713"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2">
                              <a:lumMod val="50000"/>
                            </a:schemeClr>
                          </a:solidFill>
                          <a:effectLst/>
                          <a:latin typeface="Arial" charset="0"/>
                          <a:ea typeface="ＭＳ Ｐゴシック" charset="0"/>
                          <a:cs typeface="ＭＳ Ｐゴシック" charset="0"/>
                        </a:rPr>
                        <a:t>System engineers </a:t>
                      </a:r>
                      <a:r>
                        <a:rPr kumimoji="0" lang="en-US" sz="1600" b="0" i="0" u="none" strike="noStrike" cap="none" normalizeH="0" baseline="0" dirty="0" smtClean="0">
                          <a:ln>
                            <a:noFill/>
                          </a:ln>
                          <a:solidFill>
                            <a:schemeClr val="bg2">
                              <a:lumMod val="50000"/>
                            </a:schemeClr>
                          </a:solidFill>
                          <a:effectLst/>
                          <a:latin typeface="Arial" charset="0"/>
                          <a:ea typeface="ＭＳ Ｐゴシック" charset="0"/>
                          <a:cs typeface="ＭＳ Ｐゴシック" charset="0"/>
                        </a:rPr>
                        <a:t>with &gt;4 </a:t>
                      </a:r>
                      <a:r>
                        <a:rPr kumimoji="0" lang="en-US" sz="1600" b="0" i="0" u="none" strike="noStrike" cap="none" normalizeH="0" baseline="0" dirty="0">
                          <a:ln>
                            <a:noFill/>
                          </a:ln>
                          <a:solidFill>
                            <a:schemeClr val="bg2">
                              <a:lumMod val="50000"/>
                            </a:schemeClr>
                          </a:solidFill>
                          <a:effectLst/>
                          <a:latin typeface="Arial" charset="0"/>
                          <a:ea typeface="ＭＳ Ｐゴシック" charset="0"/>
                          <a:cs typeface="ＭＳ Ｐゴシック" charset="0"/>
                        </a:rPr>
                        <a:t>years of Java experience</a:t>
                      </a:r>
                    </a:p>
                  </a:txBody>
                  <a:tcPr marT="45713" marB="45713"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625889">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Prerequisite</a:t>
                      </a: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marT="45713" marB="45713"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7C7C7C">
                        <a:alpha val="20000"/>
                      </a:srgb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bg2">
                              <a:lumMod val="50000"/>
                            </a:schemeClr>
                          </a:solidFill>
                          <a:effectLst/>
                          <a:latin typeface="Arial" charset="0"/>
                          <a:ea typeface="ＭＳ Ｐゴシック" charset="0"/>
                          <a:cs typeface="ＭＳ Ｐゴシック" charset="0"/>
                        </a:rPr>
                        <a:t>-</a:t>
                      </a:r>
                    </a:p>
                  </a:txBody>
                  <a:tcPr marT="45713" marB="45713"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7C7C7C">
                        <a:alpha val="20000"/>
                      </a:srgb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smtClean="0">
                          <a:ln>
                            <a:noFill/>
                          </a:ln>
                          <a:solidFill>
                            <a:schemeClr val="bg2">
                              <a:lumMod val="50000"/>
                            </a:schemeClr>
                          </a:solidFill>
                          <a:effectLst/>
                          <a:latin typeface="Arial" charset="0"/>
                          <a:ea typeface="ＭＳ Ｐゴシック" charset="0"/>
                          <a:cs typeface="ＭＳ Ｐゴシック" charset="0"/>
                        </a:rPr>
                        <a:t>eXo</a:t>
                      </a:r>
                      <a:r>
                        <a:rPr kumimoji="0" lang="en-US" sz="1600" b="0" i="0" u="none" strike="noStrike" cap="none" normalizeH="0" baseline="0" dirty="0" smtClean="0">
                          <a:ln>
                            <a:noFill/>
                          </a:ln>
                          <a:solidFill>
                            <a:schemeClr val="bg2">
                              <a:lumMod val="50000"/>
                            </a:schemeClr>
                          </a:solidFill>
                          <a:effectLst/>
                          <a:latin typeface="Arial" charset="0"/>
                          <a:ea typeface="ＭＳ Ｐゴシック" charset="0"/>
                          <a:cs typeface="ＭＳ Ｐゴシック" charset="0"/>
                        </a:rPr>
                        <a:t> Fundamentals</a:t>
                      </a:r>
                      <a:endParaRPr kumimoji="0" lang="en-US" sz="1600" b="0" i="0" u="none" strike="noStrike" cap="none" normalizeH="0" baseline="0" dirty="0">
                        <a:ln>
                          <a:noFill/>
                        </a:ln>
                        <a:solidFill>
                          <a:schemeClr val="bg2">
                            <a:lumMod val="50000"/>
                          </a:schemeClr>
                        </a:solidFill>
                        <a:effectLst/>
                        <a:latin typeface="Arial" charset="0"/>
                        <a:ea typeface="ＭＳ Ｐゴシック" charset="0"/>
                        <a:cs typeface="ＭＳ Ｐゴシック" charset="0"/>
                      </a:endParaRPr>
                    </a:p>
                  </a:txBody>
                  <a:tcPr marT="45713" marB="45713"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7C7C7C">
                        <a:alpha val="20000"/>
                      </a:srgb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smtClean="0">
                          <a:ln>
                            <a:noFill/>
                          </a:ln>
                          <a:solidFill>
                            <a:schemeClr val="bg2">
                              <a:lumMod val="50000"/>
                            </a:schemeClr>
                          </a:solidFill>
                          <a:effectLst/>
                          <a:latin typeface="Arial" charset="0"/>
                          <a:ea typeface="ＭＳ Ｐゴシック" charset="0"/>
                          <a:cs typeface="ＭＳ Ｐゴシック" charset="0"/>
                        </a:rPr>
                        <a:t>eXo</a:t>
                      </a:r>
                      <a:r>
                        <a:rPr kumimoji="0" lang="en-US" sz="1600" b="0" i="0" u="none" strike="noStrike" cap="none" normalizeH="0" baseline="0" dirty="0" smtClean="0">
                          <a:ln>
                            <a:noFill/>
                          </a:ln>
                          <a:solidFill>
                            <a:schemeClr val="bg2">
                              <a:lumMod val="50000"/>
                            </a:schemeClr>
                          </a:solidFill>
                          <a:effectLst/>
                          <a:latin typeface="Arial" charset="0"/>
                          <a:ea typeface="ＭＳ Ｐゴシック" charset="0"/>
                          <a:cs typeface="ＭＳ Ｐゴシック" charset="0"/>
                        </a:rPr>
                        <a:t> Developer</a:t>
                      </a:r>
                      <a:endParaRPr kumimoji="0" lang="en-US" sz="1600" b="0" i="0" u="none" strike="noStrike" cap="none" normalizeH="0" baseline="0" dirty="0">
                        <a:ln>
                          <a:noFill/>
                        </a:ln>
                        <a:solidFill>
                          <a:schemeClr val="bg2">
                            <a:lumMod val="50000"/>
                          </a:schemeClr>
                        </a:solidFill>
                        <a:effectLst/>
                        <a:latin typeface="Arial" charset="0"/>
                        <a:ea typeface="ＭＳ Ｐゴシック" charset="0"/>
                        <a:cs typeface="ＭＳ Ｐゴシック" charset="0"/>
                      </a:endParaRPr>
                    </a:p>
                  </a:txBody>
                  <a:tcPr marT="45713" marB="45713"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7C7C7C">
                        <a:alpha val="20000"/>
                      </a:srgbClr>
                    </a:solidFill>
                  </a:tcPr>
                </a:tc>
              </a:tr>
              <a:tr h="36816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ea typeface="ＭＳ Ｐゴシック" charset="0"/>
                          <a:cs typeface="ＭＳ Ｐゴシック" charset="0"/>
                        </a:rPr>
                        <a:t>Public</a:t>
                      </a:r>
                      <a:endParaRPr kumimoji="0" lang="en-US" sz="1600" b="0" i="0" u="none" strike="noStrike" cap="none" normalizeH="0" baseline="0" dirty="0">
                        <a:ln>
                          <a:noFill/>
                        </a:ln>
                        <a:solidFill>
                          <a:schemeClr val="tx1"/>
                        </a:solidFill>
                        <a:effectLst/>
                        <a:latin typeface="Arial" charset="0"/>
                        <a:ea typeface="ＭＳ Ｐゴシック" charset="0"/>
                        <a:cs typeface="Arial" charset="0"/>
                      </a:endParaRPr>
                    </a:p>
                  </a:txBody>
                  <a:tcPr marT="45713" marB="45713"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7C7C7C"/>
                          </a:solidFill>
                          <a:effectLst/>
                          <a:latin typeface="Arial" charset="0"/>
                          <a:ea typeface="ＭＳ Ｐゴシック" charset="0"/>
                          <a:cs typeface="ＭＳ Ｐゴシック" charset="0"/>
                        </a:rPr>
                        <a:t>1,500.00 €</a:t>
                      </a:r>
                      <a:endParaRPr kumimoji="0" lang="en-US" sz="1600" b="0" i="0" u="none" strike="noStrike" cap="none" normalizeH="0" baseline="0" dirty="0">
                        <a:ln>
                          <a:noFill/>
                        </a:ln>
                        <a:solidFill>
                          <a:srgbClr val="7C7C7C"/>
                        </a:solidFill>
                        <a:effectLst/>
                        <a:latin typeface="Arial" charset="0"/>
                        <a:ea typeface="ＭＳ Ｐゴシック" charset="0"/>
                        <a:cs typeface="ＭＳ Ｐゴシック" charset="0"/>
                      </a:endParaRPr>
                    </a:p>
                  </a:txBody>
                  <a:tcPr marT="45713" marB="45713"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7C7C7C"/>
                          </a:solidFill>
                          <a:effectLst/>
                          <a:latin typeface="Arial" charset="0"/>
                          <a:ea typeface="ＭＳ Ｐゴシック" charset="0"/>
                          <a:cs typeface="ＭＳ Ｐゴシック" charset="0"/>
                        </a:rPr>
                        <a:t>1,900.00 €</a:t>
                      </a:r>
                      <a:endParaRPr kumimoji="0" lang="en-US" sz="1600" b="0" i="0" u="none" strike="noStrike" cap="none" normalizeH="0" baseline="0" dirty="0">
                        <a:ln>
                          <a:noFill/>
                        </a:ln>
                        <a:solidFill>
                          <a:srgbClr val="7C7C7C"/>
                        </a:solidFill>
                        <a:effectLst/>
                        <a:latin typeface="Arial" charset="0"/>
                        <a:ea typeface="ＭＳ Ｐゴシック" charset="0"/>
                        <a:cs typeface="ＭＳ Ｐゴシック" charset="0"/>
                      </a:endParaRPr>
                    </a:p>
                  </a:txBody>
                  <a:tcPr marT="45713" marB="45713"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7C7C7C"/>
                          </a:solidFill>
                          <a:effectLst/>
                          <a:latin typeface="Arial" charset="0"/>
                          <a:ea typeface="ＭＳ Ｐゴシック" charset="0"/>
                          <a:cs typeface="ＭＳ Ｐゴシック" charset="0"/>
                        </a:rPr>
                        <a:t>1,900.00 €</a:t>
                      </a:r>
                      <a:endParaRPr kumimoji="0" lang="en-US" sz="1600" b="0" i="0" u="none" strike="noStrike" cap="none" normalizeH="0" baseline="0" dirty="0">
                        <a:ln>
                          <a:noFill/>
                        </a:ln>
                        <a:solidFill>
                          <a:srgbClr val="7C7C7C"/>
                        </a:solidFill>
                        <a:effectLst/>
                        <a:latin typeface="Arial" charset="0"/>
                        <a:ea typeface="ＭＳ Ｐゴシック" charset="0"/>
                        <a:cs typeface="ＭＳ Ｐゴシック" charset="0"/>
                      </a:endParaRPr>
                    </a:p>
                  </a:txBody>
                  <a:tcPr marT="45713" marB="45713"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solidFill>
                  </a:tcPr>
                </a:tc>
              </a:tr>
              <a:tr h="625889">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On-</a:t>
                      </a:r>
                      <a:r>
                        <a:rPr kumimoji="0" lang="en-US" sz="1600" b="0" i="0" u="none" strike="noStrike" cap="none" normalizeH="0" baseline="0" dirty="0" smtClean="0">
                          <a:ln>
                            <a:noFill/>
                          </a:ln>
                          <a:solidFill>
                            <a:schemeClr val="tx1"/>
                          </a:solidFill>
                          <a:effectLst/>
                          <a:latin typeface="Arial" charset="0"/>
                          <a:ea typeface="ＭＳ Ｐゴシック" charset="0"/>
                          <a:cs typeface="ＭＳ Ｐゴシック" charset="0"/>
                        </a:rPr>
                        <a:t>site, up </a:t>
                      </a:r>
                      <a:r>
                        <a:rPr kumimoji="0" lang="en-US" sz="1600" b="0" i="0" u="none" strike="noStrike" cap="none" normalizeH="0" baseline="0" dirty="0">
                          <a:ln>
                            <a:noFill/>
                          </a:ln>
                          <a:solidFill>
                            <a:schemeClr val="tx1"/>
                          </a:solidFill>
                          <a:effectLst/>
                          <a:latin typeface="Arial" charset="0"/>
                          <a:ea typeface="ＭＳ Ｐゴシック" charset="0"/>
                          <a:cs typeface="ＭＳ Ｐゴシック" charset="0"/>
                        </a:rPr>
                        <a:t>to 8 </a:t>
                      </a:r>
                      <a:r>
                        <a:rPr kumimoji="0" lang="en-US" sz="1600" b="0" i="0" u="none" strike="noStrike" cap="none" normalizeH="0" baseline="0" dirty="0" smtClean="0">
                          <a:ln>
                            <a:noFill/>
                          </a:ln>
                          <a:solidFill>
                            <a:schemeClr val="tx1"/>
                          </a:solidFill>
                          <a:effectLst/>
                          <a:latin typeface="Arial" charset="0"/>
                          <a:ea typeface="ＭＳ Ｐゴシック" charset="0"/>
                          <a:cs typeface="ＭＳ Ｐゴシック" charset="0"/>
                        </a:rPr>
                        <a:t>participants</a:t>
                      </a:r>
                    </a:p>
                  </a:txBody>
                  <a:tcPr marT="45713" marB="45713"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7C7C7C"/>
                          </a:solidFill>
                          <a:effectLst/>
                          <a:latin typeface="Arial" charset="0"/>
                          <a:ea typeface="ＭＳ Ｐゴシック" charset="0"/>
                          <a:cs typeface="ＭＳ Ｐゴシック" charset="0"/>
                        </a:rPr>
                        <a:t>5,000.00 € (plus T&amp;L)</a:t>
                      </a:r>
                      <a:endParaRPr kumimoji="0" lang="en-US" sz="1600" b="0" i="0" u="none" strike="noStrike" cap="none" normalizeH="0" baseline="0" dirty="0">
                        <a:ln>
                          <a:noFill/>
                        </a:ln>
                        <a:solidFill>
                          <a:srgbClr val="7C7C7C"/>
                        </a:solidFill>
                        <a:effectLst/>
                        <a:latin typeface="Arial" charset="0"/>
                        <a:ea typeface="ＭＳ Ｐゴシック" charset="0"/>
                        <a:cs typeface="ＭＳ Ｐゴシック" charset="0"/>
                      </a:endParaRPr>
                    </a:p>
                  </a:txBody>
                  <a:tcPr marT="45713" marB="45713"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7C7C7C"/>
                          </a:solidFill>
                          <a:effectLst/>
                          <a:latin typeface="Arial" charset="0"/>
                          <a:ea typeface="ＭＳ Ｐゴシック" charset="0"/>
                          <a:cs typeface="ＭＳ Ｐゴシック" charset="0"/>
                        </a:rPr>
                        <a:t>6,500.00 € (plus T&amp;L)</a:t>
                      </a:r>
                      <a:endParaRPr kumimoji="0" lang="en-US" sz="1600" b="0" i="0" u="none" strike="noStrike" cap="none" normalizeH="0" baseline="0" dirty="0">
                        <a:ln>
                          <a:noFill/>
                        </a:ln>
                        <a:solidFill>
                          <a:srgbClr val="7C7C7C"/>
                        </a:solidFill>
                        <a:effectLst/>
                        <a:latin typeface="Arial" charset="0"/>
                        <a:ea typeface="ＭＳ Ｐゴシック" charset="0"/>
                        <a:cs typeface="ＭＳ Ｐゴシック" charset="0"/>
                      </a:endParaRPr>
                    </a:p>
                  </a:txBody>
                  <a:tcPr marT="45713" marB="45713"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2">
                        <a:lumMod val="90000"/>
                      </a:schemeClr>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7C7C7C"/>
                          </a:solidFill>
                          <a:effectLst/>
                          <a:latin typeface="Arial" charset="0"/>
                          <a:ea typeface="ＭＳ Ｐゴシック" charset="0"/>
                          <a:cs typeface="ＭＳ Ｐゴシック" charset="0"/>
                        </a:rPr>
                        <a:t>6,500.00 € (plus T&amp;L)</a:t>
                      </a:r>
                      <a:endParaRPr kumimoji="0" lang="en-US" sz="1600" b="0" i="0" u="none" strike="noStrike" cap="none" normalizeH="0" baseline="0" dirty="0">
                        <a:ln>
                          <a:noFill/>
                        </a:ln>
                        <a:solidFill>
                          <a:srgbClr val="7C7C7C"/>
                        </a:solidFill>
                        <a:effectLst/>
                        <a:latin typeface="Arial" charset="0"/>
                        <a:ea typeface="ＭＳ Ｐゴシック" charset="0"/>
                        <a:cs typeface="ＭＳ Ｐゴシック" charset="0"/>
                      </a:endParaRPr>
                    </a:p>
                  </a:txBody>
                  <a:tcPr marT="45713" marB="45713"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2">
                        <a:lumMod val="90000"/>
                      </a:schemeClr>
                    </a:solidFill>
                  </a:tcPr>
                </a:tc>
              </a:tr>
            </a:tbl>
          </a:graphicData>
        </a:graphic>
      </p:graphicFrame>
      <p:sp>
        <p:nvSpPr>
          <p:cNvPr id="8" name="Ellipse 7"/>
          <p:cNvSpPr/>
          <p:nvPr/>
        </p:nvSpPr>
        <p:spPr>
          <a:xfrm>
            <a:off x="13487400" y="2357387"/>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llipse 8"/>
          <p:cNvSpPr/>
          <p:nvPr/>
        </p:nvSpPr>
        <p:spPr>
          <a:xfrm>
            <a:off x="13487400" y="2928887"/>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0" name="Ellipse 9"/>
          <p:cNvSpPr/>
          <p:nvPr/>
        </p:nvSpPr>
        <p:spPr>
          <a:xfrm>
            <a:off x="13487400" y="3536900"/>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1" name="Ellipse 10"/>
          <p:cNvSpPr/>
          <p:nvPr/>
        </p:nvSpPr>
        <p:spPr>
          <a:xfrm>
            <a:off x="13487400" y="4756100"/>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2" name="Ellipse 11"/>
          <p:cNvSpPr/>
          <p:nvPr/>
        </p:nvSpPr>
        <p:spPr>
          <a:xfrm>
            <a:off x="16192500" y="4756100"/>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3" name="Ellipse 12"/>
          <p:cNvSpPr/>
          <p:nvPr/>
        </p:nvSpPr>
        <p:spPr>
          <a:xfrm>
            <a:off x="16192500" y="3536900"/>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4" name="Ellipse 13"/>
          <p:cNvSpPr/>
          <p:nvPr/>
        </p:nvSpPr>
        <p:spPr>
          <a:xfrm>
            <a:off x="16192500" y="2928887"/>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5" name="Ellipse 14"/>
          <p:cNvSpPr/>
          <p:nvPr/>
        </p:nvSpPr>
        <p:spPr>
          <a:xfrm>
            <a:off x="16192500" y="2357387"/>
            <a:ext cx="228600" cy="228600"/>
          </a:xfrm>
          <a:prstGeom prst="ellipse">
            <a:avLst/>
          </a:prstGeom>
          <a:solidFill>
            <a:srgbClr val="829F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8" name="Title 17"/>
          <p:cNvSpPr>
            <a:spLocks noGrp="1"/>
          </p:cNvSpPr>
          <p:nvPr>
            <p:ph type="title"/>
          </p:nvPr>
        </p:nvSpPr>
        <p:spPr/>
        <p:txBody>
          <a:bodyPr/>
          <a:lstStyle/>
          <a:p>
            <a:r>
              <a:rPr lang="en-US" cap="none" dirty="0" err="1" smtClean="0"/>
              <a:t>eXo</a:t>
            </a:r>
            <a:r>
              <a:rPr lang="en-US" dirty="0" smtClean="0"/>
              <a:t> Training &amp; Certification</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cap="none" dirty="0" err="1" smtClean="0"/>
              <a:t>eXo</a:t>
            </a:r>
            <a:r>
              <a:rPr lang="en-US" dirty="0" smtClean="0"/>
              <a:t> SI Partner Program</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88540183"/>
              </p:ext>
            </p:extLst>
          </p:nvPr>
        </p:nvGraphicFramePr>
        <p:xfrm>
          <a:off x="457200" y="1143000"/>
          <a:ext cx="8229601" cy="5679940"/>
        </p:xfrm>
        <a:graphic>
          <a:graphicData uri="http://schemas.openxmlformats.org/drawingml/2006/table">
            <a:tbl>
              <a:tblPr firstRow="1" bandRow="1">
                <a:tableStyleId>{2D5ABB26-0587-4C30-8999-92F81FD0307C}</a:tableStyleId>
              </a:tblPr>
              <a:tblGrid>
                <a:gridCol w="5029200"/>
                <a:gridCol w="1066800"/>
                <a:gridCol w="1066800"/>
                <a:gridCol w="1066801"/>
              </a:tblGrid>
              <a:tr h="405710">
                <a:tc>
                  <a:txBody>
                    <a:bodyPr/>
                    <a:lstStyle/>
                    <a:p>
                      <a:pPr algn="ctr">
                        <a:lnSpc>
                          <a:spcPct val="100000"/>
                        </a:lnSpc>
                      </a:pPr>
                      <a:r>
                        <a:rPr lang="en-US" sz="1400" b="1" cap="all" dirty="0" smtClean="0">
                          <a:effectLst/>
                          <a:latin typeface="Arial"/>
                          <a:cs typeface="Arial"/>
                        </a:rPr>
                        <a:t>Benefit</a:t>
                      </a:r>
                      <a:r>
                        <a:rPr lang="en-US" sz="1400" b="1" cap="all" baseline="0" dirty="0" smtClean="0">
                          <a:effectLst/>
                          <a:latin typeface="Arial"/>
                          <a:cs typeface="Arial"/>
                        </a:rPr>
                        <a:t> Highlights</a:t>
                      </a:r>
                      <a:endParaRPr lang="en-US" sz="1400" b="1" cap="all" dirty="0" smtClean="0">
                        <a:effectLst/>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srgbClr val="F8C52C"/>
                      </a:solidFill>
                      <a:prstDash val="dash"/>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ct val="100000"/>
                        </a:lnSpc>
                      </a:pPr>
                      <a:r>
                        <a:rPr lang="en-US" sz="1400" b="1" dirty="0" smtClean="0">
                          <a:latin typeface="Arial"/>
                          <a:cs typeface="Arial"/>
                        </a:rPr>
                        <a:t>SILVER</a:t>
                      </a:r>
                      <a:endParaRPr lang="en-US" sz="1400" b="1" dirty="0">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srgbClr val="F8C52C"/>
                      </a:solidFill>
                      <a:prstDash val="dash"/>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ct val="100000"/>
                        </a:lnSpc>
                      </a:pPr>
                      <a:r>
                        <a:rPr lang="en-US" sz="1400" b="1" dirty="0" smtClean="0">
                          <a:latin typeface="Arial"/>
                          <a:cs typeface="Arial"/>
                        </a:rPr>
                        <a:t>GOLD</a:t>
                      </a:r>
                      <a:endParaRPr lang="en-US" sz="1400" b="1" dirty="0">
                        <a:latin typeface="Arial"/>
                        <a:cs typeface="Arial"/>
                      </a:endParaRPr>
                    </a:p>
                  </a:txBody>
                  <a:tcPr marL="37173" marR="37173" marT="0" marB="0" anchor="ctr">
                    <a:lnL w="28575" cap="flat" cmpd="sng" algn="ctr">
                      <a:solidFill>
                        <a:srgbClr val="FFFFFF"/>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srgbClr val="F8C52C"/>
                      </a:solidFill>
                      <a:prstDash val="dash"/>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ct val="100000"/>
                        </a:lnSpc>
                      </a:pPr>
                      <a:r>
                        <a:rPr lang="en-US" sz="1400" b="1" dirty="0" smtClean="0">
                          <a:latin typeface="Arial"/>
                          <a:cs typeface="Arial"/>
                        </a:rPr>
                        <a:t>PLATINUM</a:t>
                      </a:r>
                      <a:endParaRPr lang="en-US" sz="1400" b="1" dirty="0">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srgbClr val="F8C52C"/>
                      </a:solidFill>
                      <a:prstDash val="dash"/>
                      <a:round/>
                      <a:headEnd type="none" w="med" len="med"/>
                      <a:tailEnd type="none" w="med" len="med"/>
                    </a:lnB>
                    <a:lnTlToBr w="12700" cmpd="sng">
                      <a:noFill/>
                      <a:prstDash val="solid"/>
                    </a:lnTlToBr>
                    <a:lnBlToTr w="12700" cmpd="sng">
                      <a:noFill/>
                      <a:prstDash val="solid"/>
                    </a:lnBlToTr>
                    <a:solidFill>
                      <a:schemeClr val="bg2"/>
                    </a:solidFill>
                  </a:tcPr>
                </a:tc>
              </a:tr>
              <a:tr h="405710">
                <a:tc gridSpan="4">
                  <a:txBody>
                    <a:bodyPr/>
                    <a:lstStyle/>
                    <a:p>
                      <a:r>
                        <a:rPr lang="en-US" sz="1200" b="1" dirty="0" smtClean="0">
                          <a:latin typeface="Arial"/>
                          <a:cs typeface="Arial"/>
                        </a:rPr>
                        <a:t>SUPPORT</a:t>
                      </a:r>
                      <a:endParaRPr lang="en-US" sz="1200" b="1" dirty="0">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srgbClr val="F8C52C"/>
                      </a:solidFill>
                      <a:prstDash val="dash"/>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405710">
                <a:tc>
                  <a:txBody>
                    <a:bodyPr/>
                    <a:lstStyle/>
                    <a:p>
                      <a:r>
                        <a:rPr lang="en-US" sz="1200" dirty="0">
                          <a:latin typeface="Arial"/>
                          <a:cs typeface="Arial"/>
                        </a:rPr>
                        <a:t>Named support contacts</a:t>
                      </a: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7C7C7C"/>
                          </a:solidFill>
                          <a:latin typeface="Arial"/>
                          <a:cs typeface="Arial"/>
                        </a:rPr>
                        <a:t>4</a:t>
                      </a: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7C7C7C"/>
                          </a:solidFill>
                          <a:latin typeface="Arial"/>
                          <a:cs typeface="Arial"/>
                        </a:rPr>
                        <a:t>5</a:t>
                      </a: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7C7C7C"/>
                          </a:solidFill>
                          <a:latin typeface="Arial"/>
                          <a:cs typeface="Arial"/>
                        </a:rPr>
                        <a:t>8</a:t>
                      </a: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05710">
                <a:tc>
                  <a:txBody>
                    <a:bodyPr/>
                    <a:lstStyle/>
                    <a:p>
                      <a:r>
                        <a:rPr lang="en-US" sz="1200" dirty="0">
                          <a:latin typeface="Arial"/>
                          <a:cs typeface="Arial"/>
                        </a:rPr>
                        <a:t>Support </a:t>
                      </a:r>
                      <a:r>
                        <a:rPr lang="en-US" sz="1200" dirty="0" smtClean="0">
                          <a:latin typeface="Arial"/>
                          <a:cs typeface="Arial"/>
                        </a:rPr>
                        <a:t>services (number of cases)</a:t>
                      </a:r>
                      <a:endParaRPr lang="en-US" sz="1200" dirty="0">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smtClean="0">
                          <a:solidFill>
                            <a:srgbClr val="7C7C7C"/>
                          </a:solidFill>
                          <a:latin typeface="Arial"/>
                          <a:cs typeface="Arial"/>
                        </a:rPr>
                        <a:t>15</a:t>
                      </a:r>
                      <a:endParaRPr lang="en-US" sz="1200" dirty="0">
                        <a:solidFill>
                          <a:srgbClr val="7C7C7C"/>
                        </a:solidFill>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smtClean="0">
                          <a:solidFill>
                            <a:srgbClr val="7C7C7C"/>
                          </a:solidFill>
                          <a:latin typeface="Arial"/>
                          <a:cs typeface="Arial"/>
                        </a:rPr>
                        <a:t>20</a:t>
                      </a:r>
                      <a:endParaRPr lang="en-US" sz="1200" dirty="0">
                        <a:solidFill>
                          <a:srgbClr val="7C7C7C"/>
                        </a:solidFill>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smtClean="0">
                          <a:solidFill>
                            <a:srgbClr val="7C7C7C"/>
                          </a:solidFill>
                          <a:latin typeface="Arial"/>
                          <a:cs typeface="Arial"/>
                        </a:rPr>
                        <a:t>30</a:t>
                      </a:r>
                      <a:endParaRPr lang="en-US" sz="1200" dirty="0">
                        <a:solidFill>
                          <a:srgbClr val="7C7C7C"/>
                        </a:solidFill>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r>
              <a:tr h="405710">
                <a:tc>
                  <a:txBody>
                    <a:bodyPr/>
                    <a:lstStyle/>
                    <a:p>
                      <a:r>
                        <a:rPr lang="en-US" sz="1200" dirty="0">
                          <a:latin typeface="Arial"/>
                          <a:cs typeface="Arial"/>
                        </a:rPr>
                        <a:t>Support </a:t>
                      </a:r>
                      <a:r>
                        <a:rPr lang="en-US" sz="1200" dirty="0" smtClean="0">
                          <a:latin typeface="Arial"/>
                          <a:cs typeface="Arial"/>
                        </a:rPr>
                        <a:t>SLA (business days)</a:t>
                      </a:r>
                      <a:endParaRPr lang="en-US" sz="1200" dirty="0">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solidFill>
                            <a:srgbClr val="7C7C7C"/>
                          </a:solidFill>
                          <a:latin typeface="Arial"/>
                          <a:cs typeface="Arial"/>
                        </a:rPr>
                        <a:t>2</a:t>
                      </a:r>
                      <a:r>
                        <a:rPr lang="en-US" sz="1200" dirty="0" smtClean="0">
                          <a:solidFill>
                            <a:srgbClr val="7C7C7C"/>
                          </a:solidFill>
                          <a:latin typeface="Arial"/>
                          <a:cs typeface="Arial"/>
                        </a:rPr>
                        <a:t> days</a:t>
                      </a:r>
                      <a:endParaRPr lang="en-US" sz="1200" dirty="0">
                        <a:solidFill>
                          <a:srgbClr val="7C7C7C"/>
                        </a:solidFill>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solidFill>
                            <a:srgbClr val="7C7C7C"/>
                          </a:solidFill>
                          <a:latin typeface="Arial"/>
                          <a:cs typeface="Arial"/>
                        </a:rPr>
                        <a:t>1 </a:t>
                      </a:r>
                      <a:r>
                        <a:rPr lang="en-US" sz="1200" dirty="0">
                          <a:solidFill>
                            <a:srgbClr val="7C7C7C"/>
                          </a:solidFill>
                          <a:latin typeface="Arial"/>
                          <a:cs typeface="Arial"/>
                        </a:rPr>
                        <a:t>day</a:t>
                      </a: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solidFill>
                            <a:srgbClr val="7C7C7C"/>
                          </a:solidFill>
                          <a:latin typeface="Arial"/>
                          <a:cs typeface="Arial"/>
                        </a:rPr>
                        <a:t>1 day</a:t>
                      </a:r>
                      <a:endParaRPr lang="en-US" sz="1200" dirty="0">
                        <a:solidFill>
                          <a:srgbClr val="7C7C7C"/>
                        </a:solidFill>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05710">
                <a:tc>
                  <a:txBody>
                    <a:bodyPr/>
                    <a:lstStyle/>
                    <a:p>
                      <a:r>
                        <a:rPr lang="en-US" sz="1200" b="1" smtClean="0">
                          <a:latin typeface="Arial"/>
                          <a:cs typeface="Arial"/>
                        </a:rPr>
                        <a:t>TRAINING &amp; CERTIFICATION (# seats</a:t>
                      </a:r>
                      <a:r>
                        <a:rPr lang="en-US" sz="1200" b="1" baseline="0" smtClean="0">
                          <a:latin typeface="Arial"/>
                          <a:cs typeface="Arial"/>
                        </a:rPr>
                        <a:t> included)</a:t>
                      </a:r>
                      <a:endParaRPr lang="en-US" sz="1200" b="1" dirty="0">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endParaRPr lang="en-US"/>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endParaRPr lang="en-US"/>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endParaRPr lang="en-US" dirty="0"/>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r>
              <a:tr h="405710">
                <a:tc>
                  <a:txBody>
                    <a:bodyPr/>
                    <a:lstStyle/>
                    <a:p>
                      <a:r>
                        <a:rPr lang="en-US" sz="1200" dirty="0" err="1" smtClean="0">
                          <a:latin typeface="Arial"/>
                          <a:cs typeface="Arial"/>
                        </a:rPr>
                        <a:t>eXo</a:t>
                      </a:r>
                      <a:r>
                        <a:rPr lang="en-US" sz="1200" dirty="0" smtClean="0">
                          <a:latin typeface="Arial"/>
                          <a:cs typeface="Arial"/>
                        </a:rPr>
                        <a:t> </a:t>
                      </a:r>
                      <a:r>
                        <a:rPr lang="en-US" sz="1200" dirty="0">
                          <a:latin typeface="Arial"/>
                          <a:cs typeface="Arial"/>
                        </a:rPr>
                        <a:t>Fundamentals</a:t>
                      </a:r>
                      <a:r>
                        <a:rPr lang="en-US" sz="1200" dirty="0" smtClean="0">
                          <a:latin typeface="Arial"/>
                          <a:cs typeface="Arial"/>
                        </a:rPr>
                        <a:t> /</a:t>
                      </a:r>
                      <a:r>
                        <a:rPr lang="en-US" sz="1200" baseline="0" dirty="0" smtClean="0">
                          <a:latin typeface="Arial"/>
                          <a:cs typeface="Arial"/>
                        </a:rPr>
                        <a:t> Developer / Architect</a:t>
                      </a:r>
                      <a:endParaRPr lang="en-US" sz="1200" dirty="0">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smtClean="0">
                          <a:solidFill>
                            <a:srgbClr val="7C7C7C"/>
                          </a:solidFill>
                          <a:latin typeface="Arial"/>
                          <a:cs typeface="Arial"/>
                        </a:rPr>
                        <a:t>4 / 3 / </a:t>
                      </a:r>
                      <a:r>
                        <a:rPr lang="en-US" sz="1200" baseline="0" dirty="0" smtClean="0">
                          <a:solidFill>
                            <a:srgbClr val="7C7C7C"/>
                          </a:solidFill>
                          <a:latin typeface="Arial"/>
                          <a:cs typeface="Arial"/>
                        </a:rPr>
                        <a:t>-</a:t>
                      </a:r>
                      <a:endParaRPr lang="en-US" sz="1200" dirty="0">
                        <a:solidFill>
                          <a:srgbClr val="7C7C7C"/>
                        </a:solidFill>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smtClean="0">
                          <a:solidFill>
                            <a:srgbClr val="7C7C7C"/>
                          </a:solidFill>
                          <a:latin typeface="Arial"/>
                          <a:cs typeface="Arial"/>
                        </a:rPr>
                        <a:t>6 / 3 / 2</a:t>
                      </a:r>
                      <a:endParaRPr lang="en-US" sz="1200" dirty="0">
                        <a:solidFill>
                          <a:srgbClr val="7C7C7C"/>
                        </a:solidFill>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smtClean="0">
                          <a:solidFill>
                            <a:srgbClr val="7C7C7C"/>
                          </a:solidFill>
                          <a:latin typeface="Arial"/>
                          <a:cs typeface="Arial"/>
                        </a:rPr>
                        <a:t>8 / 4 / 3</a:t>
                      </a:r>
                      <a:endParaRPr lang="en-US" sz="1200" dirty="0">
                        <a:solidFill>
                          <a:srgbClr val="7C7C7C"/>
                        </a:solidFill>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r>
              <a:tr h="405710">
                <a:tc>
                  <a:txBody>
                    <a:bodyPr/>
                    <a:lstStyle/>
                    <a:p>
                      <a:r>
                        <a:rPr lang="en-US" sz="1200" b="1" cap="all" dirty="0" smtClean="0">
                          <a:latin typeface="Arial"/>
                          <a:cs typeface="Arial"/>
                        </a:rPr>
                        <a:t>Marketing</a:t>
                      </a:r>
                      <a:r>
                        <a:rPr lang="en-US" sz="1200" b="1" cap="all" baseline="0" dirty="0" smtClean="0">
                          <a:latin typeface="Arial"/>
                          <a:cs typeface="Arial"/>
                        </a:rPr>
                        <a:t> &amp; Sales Benefits</a:t>
                      </a:r>
                      <a:endParaRPr lang="en-US" sz="1200" b="1" cap="all" dirty="0">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endParaRPr lang="en-US" dirty="0"/>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endParaRPr lang="en-US" dirty="0"/>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endParaRPr lang="en-US" dirty="0"/>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r>
              <a:tr h="405710">
                <a:tc>
                  <a:txBody>
                    <a:bodyPr/>
                    <a:lstStyle/>
                    <a:p>
                      <a:r>
                        <a:rPr lang="en-US" sz="1200" dirty="0" smtClean="0">
                          <a:latin typeface="Arial"/>
                          <a:cs typeface="Arial"/>
                        </a:rPr>
                        <a:t>Visibility on </a:t>
                      </a:r>
                      <a:r>
                        <a:rPr lang="en-US" sz="1200" dirty="0" err="1" smtClean="0">
                          <a:latin typeface="Arial"/>
                          <a:cs typeface="Arial"/>
                        </a:rPr>
                        <a:t>eXo</a:t>
                      </a:r>
                      <a:r>
                        <a:rPr lang="en-US" sz="1200" dirty="0" smtClean="0">
                          <a:latin typeface="Arial"/>
                          <a:cs typeface="Arial"/>
                        </a:rPr>
                        <a:t> website, featured in</a:t>
                      </a:r>
                      <a:r>
                        <a:rPr lang="en-US" sz="1200" baseline="0" dirty="0" smtClean="0">
                          <a:latin typeface="Arial"/>
                          <a:cs typeface="Arial"/>
                        </a:rPr>
                        <a:t> email marketing campaigns</a:t>
                      </a:r>
                      <a:r>
                        <a:rPr lang="en-US" sz="1200" dirty="0" smtClean="0">
                          <a:latin typeface="Arial"/>
                          <a:cs typeface="Arial"/>
                        </a:rPr>
                        <a:t>;</a:t>
                      </a:r>
                      <a:r>
                        <a:rPr lang="en-US" sz="1200" baseline="0" dirty="0" smtClean="0">
                          <a:latin typeface="Arial"/>
                          <a:cs typeface="Arial"/>
                        </a:rPr>
                        <a:t> co-branded collateral; event participation; joint PR</a:t>
                      </a:r>
                      <a:endParaRPr lang="en-US" sz="1200" dirty="0">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smtClean="0">
                          <a:solidFill>
                            <a:srgbClr val="7C7C7C"/>
                          </a:solidFill>
                          <a:latin typeface="Arial"/>
                          <a:cs typeface="Arial"/>
                        </a:rPr>
                        <a:t>Yes</a:t>
                      </a:r>
                      <a:endParaRPr lang="en-US" sz="1200" dirty="0">
                        <a:solidFill>
                          <a:srgbClr val="7C7C7C"/>
                        </a:solidFill>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smtClean="0">
                          <a:solidFill>
                            <a:srgbClr val="7C7C7C"/>
                          </a:solidFill>
                          <a:latin typeface="Arial"/>
                          <a:cs typeface="Arial"/>
                        </a:rPr>
                        <a:t>Yes</a:t>
                      </a:r>
                      <a:endParaRPr lang="en-US" sz="1200" dirty="0">
                        <a:solidFill>
                          <a:srgbClr val="7C7C7C"/>
                        </a:solidFill>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smtClean="0">
                          <a:solidFill>
                            <a:srgbClr val="7C7C7C"/>
                          </a:solidFill>
                          <a:latin typeface="Arial"/>
                          <a:cs typeface="Arial"/>
                        </a:rPr>
                        <a:t>Yes</a:t>
                      </a:r>
                      <a:endParaRPr lang="en-US" sz="1200" dirty="0">
                        <a:solidFill>
                          <a:srgbClr val="7C7C7C"/>
                        </a:solidFill>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r>
              <a:tr h="405710">
                <a:tc>
                  <a:txBody>
                    <a:bodyPr/>
                    <a:lstStyle/>
                    <a:p>
                      <a:r>
                        <a:rPr lang="en-US" sz="1200" dirty="0" smtClean="0">
                          <a:latin typeface="Arial"/>
                          <a:cs typeface="Arial"/>
                        </a:rPr>
                        <a:t>Enterprise Subscription</a:t>
                      </a:r>
                      <a:r>
                        <a:rPr lang="en-US" sz="1200" baseline="0" dirty="0" smtClean="0">
                          <a:latin typeface="Arial"/>
                          <a:cs typeface="Arial"/>
                        </a:rPr>
                        <a:t> reseller &amp; 1</a:t>
                      </a:r>
                      <a:r>
                        <a:rPr lang="en-US" sz="1200" baseline="30000" dirty="0" smtClean="0">
                          <a:latin typeface="Arial"/>
                          <a:cs typeface="Arial"/>
                        </a:rPr>
                        <a:t>st</a:t>
                      </a:r>
                      <a:r>
                        <a:rPr lang="en-US" sz="1200" baseline="0" dirty="0" smtClean="0">
                          <a:latin typeface="Arial"/>
                          <a:cs typeface="Arial"/>
                        </a:rPr>
                        <a:t> line support royalty</a:t>
                      </a:r>
                      <a:endParaRPr lang="en-US" sz="1200" dirty="0">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smtClean="0">
                          <a:solidFill>
                            <a:srgbClr val="7C7C7C"/>
                          </a:solidFill>
                          <a:latin typeface="Arial"/>
                          <a:cs typeface="Arial"/>
                        </a:rPr>
                        <a:t>Contact Us</a:t>
                      </a:r>
                      <a:endParaRPr lang="en-US" sz="1200" dirty="0">
                        <a:solidFill>
                          <a:srgbClr val="7C7C7C"/>
                        </a:solidFill>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smtClean="0">
                          <a:solidFill>
                            <a:srgbClr val="7C7C7C"/>
                          </a:solidFill>
                          <a:latin typeface="Arial"/>
                          <a:cs typeface="Arial"/>
                        </a:rPr>
                        <a:t>Contact Us</a:t>
                      </a:r>
                      <a:endParaRPr lang="en-US" sz="1200" dirty="0">
                        <a:solidFill>
                          <a:srgbClr val="7C7C7C"/>
                        </a:solidFill>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smtClean="0">
                          <a:solidFill>
                            <a:srgbClr val="7C7C7C"/>
                          </a:solidFill>
                          <a:latin typeface="Arial"/>
                          <a:cs typeface="Arial"/>
                        </a:rPr>
                        <a:t>Contact Us</a:t>
                      </a:r>
                      <a:endParaRPr lang="en-US" sz="1200" dirty="0">
                        <a:solidFill>
                          <a:srgbClr val="7C7C7C"/>
                        </a:solidFill>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r>
              <a:tr h="405710">
                <a:tc>
                  <a:txBody>
                    <a:bodyPr/>
                    <a:lstStyle/>
                    <a:p>
                      <a:r>
                        <a:rPr lang="en-US" sz="1200" dirty="0" smtClean="0">
                          <a:latin typeface="Arial"/>
                          <a:cs typeface="Arial"/>
                        </a:rPr>
                        <a:t>Pre-sales</a:t>
                      </a:r>
                      <a:r>
                        <a:rPr lang="en-US" sz="1200" baseline="0" dirty="0" smtClean="0">
                          <a:latin typeface="Arial"/>
                          <a:cs typeface="Arial"/>
                        </a:rPr>
                        <a:t> support &amp; sales enablement training</a:t>
                      </a:r>
                      <a:endParaRPr lang="en-US" sz="1200" dirty="0">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smtClean="0">
                          <a:solidFill>
                            <a:srgbClr val="7C7C7C"/>
                          </a:solidFill>
                          <a:latin typeface="Arial"/>
                          <a:cs typeface="Arial"/>
                        </a:rPr>
                        <a:t>Yes</a:t>
                      </a:r>
                      <a:endParaRPr lang="en-US" sz="1200" dirty="0">
                        <a:solidFill>
                          <a:srgbClr val="7C7C7C"/>
                        </a:solidFill>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smtClean="0">
                          <a:solidFill>
                            <a:srgbClr val="7C7C7C"/>
                          </a:solidFill>
                          <a:latin typeface="Arial"/>
                          <a:cs typeface="Arial"/>
                        </a:rPr>
                        <a:t>Yes</a:t>
                      </a:r>
                      <a:endParaRPr lang="en-US" sz="1200" dirty="0">
                        <a:solidFill>
                          <a:srgbClr val="7C7C7C"/>
                        </a:solidFill>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smtClean="0">
                          <a:solidFill>
                            <a:srgbClr val="7C7C7C"/>
                          </a:solidFill>
                          <a:latin typeface="Arial"/>
                          <a:cs typeface="Arial"/>
                        </a:rPr>
                        <a:t>Yes</a:t>
                      </a:r>
                      <a:endParaRPr lang="en-US" sz="1200" dirty="0">
                        <a:solidFill>
                          <a:srgbClr val="7C7C7C"/>
                        </a:solidFill>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r>
              <a:tr h="405710">
                <a:tc>
                  <a:txBody>
                    <a:bodyPr/>
                    <a:lstStyle/>
                    <a:p>
                      <a:r>
                        <a:rPr lang="en-US" sz="1200" dirty="0" smtClean="0">
                          <a:latin typeface="Arial"/>
                          <a:cs typeface="Arial"/>
                        </a:rPr>
                        <a:t>Lead sharing programs; program renewal discount</a:t>
                      </a:r>
                      <a:endParaRPr lang="en-US" sz="1200" dirty="0">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smtClean="0">
                          <a:solidFill>
                            <a:srgbClr val="7C7C7C"/>
                          </a:solidFill>
                          <a:latin typeface="Arial"/>
                          <a:cs typeface="Arial"/>
                        </a:rPr>
                        <a:t>Yes</a:t>
                      </a:r>
                      <a:endParaRPr lang="en-US" sz="1200" dirty="0">
                        <a:solidFill>
                          <a:srgbClr val="7C7C7C"/>
                        </a:solidFill>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smtClean="0">
                          <a:solidFill>
                            <a:srgbClr val="7C7C7C"/>
                          </a:solidFill>
                          <a:latin typeface="Arial"/>
                          <a:cs typeface="Arial"/>
                        </a:rPr>
                        <a:t>Yes</a:t>
                      </a:r>
                      <a:endParaRPr lang="en-US" sz="1200" dirty="0">
                        <a:solidFill>
                          <a:srgbClr val="7C7C7C"/>
                        </a:solidFill>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smtClean="0">
                          <a:solidFill>
                            <a:srgbClr val="7C7C7C"/>
                          </a:solidFill>
                          <a:latin typeface="Arial"/>
                          <a:cs typeface="Arial"/>
                        </a:rPr>
                        <a:t>Yes</a:t>
                      </a:r>
                      <a:endParaRPr lang="en-US" sz="1200" dirty="0">
                        <a:solidFill>
                          <a:srgbClr val="7C7C7C"/>
                        </a:solidFill>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r>
              <a:tr h="405710">
                <a:tc>
                  <a:txBody>
                    <a:bodyPr/>
                    <a:lstStyle/>
                    <a:p>
                      <a:r>
                        <a:rPr lang="en-US" sz="1200" b="1" cap="all" dirty="0" smtClean="0">
                          <a:latin typeface="Arial"/>
                          <a:cs typeface="Arial"/>
                        </a:rPr>
                        <a:t>Partner</a:t>
                      </a:r>
                      <a:r>
                        <a:rPr lang="en-US" sz="1200" b="1" cap="all" baseline="0" dirty="0" smtClean="0">
                          <a:latin typeface="Arial"/>
                          <a:cs typeface="Arial"/>
                        </a:rPr>
                        <a:t> Requirements</a:t>
                      </a:r>
                      <a:endParaRPr lang="en-US" sz="1200" b="1" cap="all" dirty="0">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endParaRPr lang="en-US" sz="1200" b="1" cap="all" dirty="0">
                        <a:solidFill>
                          <a:srgbClr val="7C7C7C"/>
                        </a:solidFill>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endParaRPr lang="en-US" sz="1200" b="1" cap="all" dirty="0">
                        <a:solidFill>
                          <a:srgbClr val="7C7C7C"/>
                        </a:solidFill>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endParaRPr lang="en-US" sz="1200" b="1" cap="all" dirty="0">
                        <a:solidFill>
                          <a:srgbClr val="7C7C7C"/>
                        </a:solidFill>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r>
              <a:tr h="405710">
                <a:tc>
                  <a:txBody>
                    <a:bodyPr/>
                    <a:lstStyle/>
                    <a:p>
                      <a:r>
                        <a:rPr lang="en-US" sz="1200" dirty="0" smtClean="0">
                          <a:latin typeface="Arial"/>
                          <a:cs typeface="Arial"/>
                        </a:rPr>
                        <a:t>Partner</a:t>
                      </a:r>
                      <a:r>
                        <a:rPr lang="en-US" sz="1200" baseline="0" dirty="0" smtClean="0">
                          <a:latin typeface="Arial"/>
                          <a:cs typeface="Arial"/>
                        </a:rPr>
                        <a:t> Program contract terms; keep minimum number of </a:t>
                      </a:r>
                      <a:r>
                        <a:rPr lang="en-US" sz="1200" baseline="0" dirty="0" err="1" smtClean="0">
                          <a:latin typeface="Arial"/>
                          <a:cs typeface="Arial"/>
                        </a:rPr>
                        <a:t>eXo</a:t>
                      </a:r>
                      <a:r>
                        <a:rPr lang="en-US" sz="1200" baseline="0" dirty="0" smtClean="0">
                          <a:latin typeface="Arial"/>
                          <a:cs typeface="Arial"/>
                        </a:rPr>
                        <a:t>-certified resources; complete online certification annually</a:t>
                      </a:r>
                      <a:endParaRPr lang="en-US" sz="1200" dirty="0">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endParaRPr lang="en-US" sz="1200" dirty="0">
                        <a:solidFill>
                          <a:srgbClr val="7C7C7C"/>
                        </a:solidFill>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endParaRPr lang="en-US" sz="1200" dirty="0">
                        <a:solidFill>
                          <a:srgbClr val="7C7C7C"/>
                        </a:solidFill>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endParaRPr lang="en-US" sz="1200" dirty="0">
                        <a:solidFill>
                          <a:srgbClr val="7C7C7C"/>
                        </a:solidFill>
                        <a:latin typeface="Arial"/>
                        <a:cs typeface="Arial"/>
                      </a:endParaRPr>
                    </a:p>
                  </a:txBody>
                  <a:tcPr marL="37173" marR="37173" marT="0" marB="0" anchor="ctr">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EFEFEF"/>
                    </a:solidFill>
                  </a:tcPr>
                </a:tc>
              </a:tr>
            </a:tbl>
          </a:graphicData>
        </a:graphic>
      </p:graphicFrame>
      <p:graphicFrame>
        <p:nvGraphicFramePr>
          <p:cNvPr id="2" name="Tableau 1"/>
          <p:cNvGraphicFramePr>
            <a:graphicFrameLocks noGrp="1"/>
          </p:cNvGraphicFramePr>
          <p:nvPr>
            <p:extLst>
              <p:ext uri="{D42A27DB-BD31-4B8C-83A1-F6EECF244321}">
                <p14:modId xmlns:p14="http://schemas.microsoft.com/office/powerpoint/2010/main" val="4206448657"/>
              </p:ext>
            </p:extLst>
          </p:nvPr>
        </p:nvGraphicFramePr>
        <p:xfrm>
          <a:off x="9448800" y="1600200"/>
          <a:ext cx="8305801" cy="548640"/>
        </p:xfrm>
        <a:graphic>
          <a:graphicData uri="http://schemas.openxmlformats.org/drawingml/2006/table">
            <a:tbl>
              <a:tblPr firstRow="1" bandRow="1">
                <a:tableStyleId>{2D5ABB26-0587-4C30-8999-92F81FD0307C}</a:tableStyleId>
              </a:tblPr>
              <a:tblGrid>
                <a:gridCol w="3856264"/>
                <a:gridCol w="1112384"/>
                <a:gridCol w="1112384"/>
                <a:gridCol w="1112384"/>
                <a:gridCol w="1112385"/>
              </a:tblGrid>
              <a:tr h="143795">
                <a:tc gridSpan="5">
                  <a:txBody>
                    <a:bodyPr/>
                    <a:lstStyle/>
                    <a:p>
                      <a:r>
                        <a:rPr lang="en-US" sz="1200" b="1" dirty="0" smtClean="0">
                          <a:latin typeface="Arial"/>
                          <a:cs typeface="Arial"/>
                        </a:rPr>
                        <a:t>MARKETING BENEFITS</a:t>
                      </a:r>
                      <a:endParaRPr lang="en-US" sz="1200" b="1" dirty="0">
                        <a:latin typeface="Arial"/>
                        <a:cs typeface="Arial"/>
                      </a:endParaRPr>
                    </a:p>
                  </a:txBody>
                  <a:tcPr marL="37517" marR="37517"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800">
                        <a:latin typeface="Arial"/>
                        <a:cs typeface="Arial"/>
                      </a:endParaRPr>
                    </a:p>
                  </a:txBody>
                  <a:tcPr marL="37517" marR="37517" marT="0" marB="0"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solidFill>
                      <a:srgbClr val="FFFDE8"/>
                    </a:solidFill>
                  </a:tcPr>
                </a:tc>
                <a:tc hMerge="1">
                  <a:txBody>
                    <a:bodyPr/>
                    <a:lstStyle/>
                    <a:p>
                      <a:pPr algn="ctr"/>
                      <a:endParaRPr lang="en-US" sz="800">
                        <a:latin typeface="Arial"/>
                        <a:cs typeface="Arial"/>
                      </a:endParaRPr>
                    </a:p>
                  </a:txBody>
                  <a:tcPr marL="37517" marR="37517" marT="0" marB="0"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solidFill>
                      <a:srgbClr val="FFFDE8"/>
                    </a:solidFill>
                  </a:tcPr>
                </a:tc>
                <a:tc hMerge="1">
                  <a:txBody>
                    <a:bodyPr/>
                    <a:lstStyle/>
                    <a:p>
                      <a:pPr algn="ctr"/>
                      <a:endParaRPr lang="en-US" sz="800" dirty="0">
                        <a:latin typeface="Arial"/>
                        <a:cs typeface="Arial"/>
                      </a:endParaRPr>
                    </a:p>
                  </a:txBody>
                  <a:tcPr marL="37517" marR="37517" marT="0" marB="0"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solidFill>
                      <a:srgbClr val="FFFDE8"/>
                    </a:solidFill>
                  </a:tcPr>
                </a:tc>
                <a:tc hMerge="1">
                  <a:txBody>
                    <a:bodyPr/>
                    <a:lstStyle/>
                    <a:p>
                      <a:pPr algn="ctr"/>
                      <a:endParaRPr lang="en-US" sz="800" dirty="0">
                        <a:latin typeface="Arial"/>
                        <a:cs typeface="Arial"/>
                      </a:endParaRPr>
                    </a:p>
                  </a:txBody>
                  <a:tcPr marL="37517" marR="37517" marT="0" marB="0" anchor="ctr">
                    <a:lnL w="12700" cap="flat" cmpd="sng" algn="ctr">
                      <a:solidFill>
                        <a:prstClr val="black">
                          <a:lumMod val="50000"/>
                          <a:lumOff val="50000"/>
                        </a:prstClr>
                      </a:solidFill>
                      <a:prstDash val="solid"/>
                      <a:round/>
                      <a:headEnd type="none" w="med" len="med"/>
                      <a:tailEnd type="none" w="med" len="med"/>
                    </a:lnL>
                    <a:lnR w="12700" cap="flat" cmpd="sng" algn="ctr">
                      <a:solidFill>
                        <a:prstClr val="black">
                          <a:lumMod val="50000"/>
                          <a:lumOff val="50000"/>
                        </a:prstClr>
                      </a:solidFill>
                      <a:prstDash val="solid"/>
                      <a:round/>
                      <a:headEnd type="none" w="med" len="med"/>
                      <a:tailEnd type="none" w="med" len="med"/>
                    </a:lnR>
                    <a:lnT w="12700" cap="flat" cmpd="sng" algn="ctr">
                      <a:solidFill>
                        <a:prstClr val="black">
                          <a:lumMod val="50000"/>
                          <a:lumOff val="50000"/>
                        </a:prstClr>
                      </a:solidFill>
                      <a:prstDash val="solid"/>
                      <a:round/>
                      <a:headEnd type="none" w="med" len="med"/>
                      <a:tailEnd type="none" w="med" len="med"/>
                    </a:lnT>
                    <a:lnB w="12700" cap="flat" cmpd="sng" algn="ctr">
                      <a:solidFill>
                        <a:prstClr val="black">
                          <a:lumMod val="50000"/>
                          <a:lumOff val="50000"/>
                        </a:prstClr>
                      </a:solidFill>
                      <a:prstDash val="solid"/>
                      <a:round/>
                      <a:headEnd type="none" w="med" len="med"/>
                      <a:tailEnd type="none" w="med" len="med"/>
                    </a:lnB>
                    <a:solidFill>
                      <a:srgbClr val="FFFDE8"/>
                    </a:solidFill>
                  </a:tcPr>
                </a:tc>
              </a:tr>
              <a:tr h="141561">
                <a:tc>
                  <a:txBody>
                    <a:bodyPr/>
                    <a:lstStyle/>
                    <a:p>
                      <a:r>
                        <a:rPr lang="en-US" sz="1200" dirty="0">
                          <a:latin typeface="Arial"/>
                          <a:cs typeface="Arial"/>
                        </a:rPr>
                        <a:t>Joint marketing: webinar</a:t>
                      </a:r>
                    </a:p>
                  </a:txBody>
                  <a:tcPr marL="37517" marR="37517"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latin typeface="Arial"/>
                          <a:cs typeface="Arial"/>
                        </a:rPr>
                        <a:t>-</a:t>
                      </a: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latin typeface="Arial"/>
                          <a:cs typeface="Arial"/>
                        </a:rPr>
                        <a:t>-</a:t>
                      </a: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latin typeface="Arial"/>
                          <a:cs typeface="Arial"/>
                        </a:rPr>
                        <a:t>Yes</a:t>
                      </a: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latin typeface="Arial"/>
                          <a:cs typeface="Arial"/>
                        </a:rPr>
                        <a:t>Yes</a:t>
                      </a:r>
                    </a:p>
                  </a:txBody>
                  <a:tcPr marL="37517" marR="37517"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41561">
                <a:tc>
                  <a:txBody>
                    <a:bodyPr/>
                    <a:lstStyle/>
                    <a:p>
                      <a:r>
                        <a:rPr lang="en-US" sz="1200" dirty="0">
                          <a:latin typeface="Arial"/>
                          <a:cs typeface="Arial"/>
                        </a:rPr>
                        <a:t>Early product roadmap review with eXo</a:t>
                      </a:r>
                    </a:p>
                  </a:txBody>
                  <a:tcPr marL="37517" marR="37517"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a:latin typeface="Arial"/>
                          <a:cs typeface="Arial"/>
                        </a:rPr>
                        <a:t>-</a:t>
                      </a: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a:latin typeface="Arial"/>
                          <a:cs typeface="Arial"/>
                        </a:rPr>
                        <a:t>-</a:t>
                      </a: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a:latin typeface="Arial"/>
                          <a:cs typeface="Arial"/>
                        </a:rPr>
                        <a:t>Yes</a:t>
                      </a: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a:latin typeface="Arial"/>
                          <a:cs typeface="Arial"/>
                        </a:rPr>
                        <a:t>Yes</a:t>
                      </a:r>
                    </a:p>
                  </a:txBody>
                  <a:tcPr marL="37517" marR="37517"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r>
            </a:tbl>
          </a:graphicData>
        </a:graphic>
      </p:graphicFrame>
      <p:graphicFrame>
        <p:nvGraphicFramePr>
          <p:cNvPr id="3" name="Tableau 2"/>
          <p:cNvGraphicFramePr>
            <a:graphicFrameLocks noGrp="1"/>
          </p:cNvGraphicFramePr>
          <p:nvPr>
            <p:extLst>
              <p:ext uri="{D42A27DB-BD31-4B8C-83A1-F6EECF244321}">
                <p14:modId xmlns:p14="http://schemas.microsoft.com/office/powerpoint/2010/main" val="1894443791"/>
              </p:ext>
            </p:extLst>
          </p:nvPr>
        </p:nvGraphicFramePr>
        <p:xfrm>
          <a:off x="9482664" y="3846610"/>
          <a:ext cx="8305801" cy="2499359"/>
        </p:xfrm>
        <a:graphic>
          <a:graphicData uri="http://schemas.openxmlformats.org/drawingml/2006/table">
            <a:tbl>
              <a:tblPr firstRow="1" bandRow="1">
                <a:tableStyleId>{2D5ABB26-0587-4C30-8999-92F81FD0307C}</a:tableStyleId>
              </a:tblPr>
              <a:tblGrid>
                <a:gridCol w="3856264"/>
                <a:gridCol w="1112384"/>
                <a:gridCol w="1112384"/>
                <a:gridCol w="1112384"/>
                <a:gridCol w="1112385"/>
              </a:tblGrid>
              <a:tr h="143795">
                <a:tc>
                  <a:txBody>
                    <a:bodyPr/>
                    <a:lstStyle/>
                    <a:p>
                      <a:r>
                        <a:rPr lang="en-US" sz="1400" b="1" dirty="0" smtClean="0">
                          <a:latin typeface="Arial"/>
                          <a:cs typeface="Arial"/>
                        </a:rPr>
                        <a:t>SALES BENEFITS</a:t>
                      </a:r>
                      <a:endParaRPr lang="en-US" sz="1400" b="1" dirty="0">
                        <a:latin typeface="Arial"/>
                        <a:cs typeface="Arial"/>
                      </a:endParaRPr>
                    </a:p>
                  </a:txBody>
                  <a:tcPr marL="37517" marR="37517"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b="1" dirty="0">
                        <a:latin typeface="Arial"/>
                        <a:cs typeface="Arial"/>
                      </a:endParaRP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b="1" dirty="0">
                        <a:latin typeface="Arial"/>
                        <a:cs typeface="Arial"/>
                      </a:endParaRP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b="1" dirty="0">
                        <a:latin typeface="Arial"/>
                        <a:cs typeface="Arial"/>
                      </a:endParaRP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b="1" dirty="0">
                        <a:latin typeface="Arial"/>
                        <a:cs typeface="Arial"/>
                      </a:endParaRPr>
                    </a:p>
                  </a:txBody>
                  <a:tcPr marL="37517" marR="37517"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41561">
                <a:tc>
                  <a:txBody>
                    <a:bodyPr/>
                    <a:lstStyle/>
                    <a:p>
                      <a:r>
                        <a:rPr lang="en-US" sz="1200" dirty="0">
                          <a:latin typeface="Arial"/>
                          <a:cs typeface="Arial"/>
                        </a:rPr>
                        <a:t>Enterprise Subscription reseller &amp; 1st line support royalty</a:t>
                      </a:r>
                    </a:p>
                  </a:txBody>
                  <a:tcPr marL="37517" marR="37517"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a:latin typeface="Arial"/>
                          <a:cs typeface="Arial"/>
                        </a:rPr>
                        <a:t>Contact Us</a:t>
                      </a: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a:latin typeface="Arial"/>
                          <a:cs typeface="Arial"/>
                        </a:rPr>
                        <a:t>Contact Us</a:t>
                      </a: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a:latin typeface="Arial"/>
                          <a:cs typeface="Arial"/>
                        </a:rPr>
                        <a:t>Contact Us</a:t>
                      </a: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a:latin typeface="Arial"/>
                          <a:cs typeface="Arial"/>
                        </a:rPr>
                        <a:t>Contact Us</a:t>
                      </a:r>
                    </a:p>
                  </a:txBody>
                  <a:tcPr marL="37517" marR="37517"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r>
              <a:tr h="143795">
                <a:tc>
                  <a:txBody>
                    <a:bodyPr/>
                    <a:lstStyle/>
                    <a:p>
                      <a:r>
                        <a:rPr lang="en-US" sz="1400" b="1" dirty="0" smtClean="0">
                          <a:latin typeface="Arial"/>
                          <a:cs typeface="Arial"/>
                        </a:rPr>
                        <a:t>PARTNER REQUIREMENTS</a:t>
                      </a:r>
                      <a:endParaRPr lang="en-US" sz="1400" b="1" dirty="0">
                        <a:latin typeface="Arial"/>
                        <a:cs typeface="Arial"/>
                      </a:endParaRPr>
                    </a:p>
                  </a:txBody>
                  <a:tcPr marL="37517" marR="37517"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latin typeface="Arial"/>
                        <a:cs typeface="Arial"/>
                      </a:endParaRP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latin typeface="Arial"/>
                        <a:cs typeface="Arial"/>
                      </a:endParaRP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latin typeface="Arial"/>
                        <a:cs typeface="Arial"/>
                      </a:endParaRP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dirty="0">
                        <a:latin typeface="Arial"/>
                        <a:cs typeface="Arial"/>
                      </a:endParaRPr>
                    </a:p>
                  </a:txBody>
                  <a:tcPr marL="37517" marR="37517"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41561">
                <a:tc>
                  <a:txBody>
                    <a:bodyPr/>
                    <a:lstStyle/>
                    <a:p>
                      <a:r>
                        <a:rPr lang="en-US" sz="1200" dirty="0">
                          <a:latin typeface="Arial"/>
                          <a:cs typeface="Arial"/>
                        </a:rPr>
                        <a:t>Agree to </a:t>
                      </a:r>
                      <a:r>
                        <a:rPr lang="en-US" sz="1200" dirty="0" err="1">
                          <a:latin typeface="Arial"/>
                          <a:cs typeface="Arial"/>
                        </a:rPr>
                        <a:t>eXo</a:t>
                      </a:r>
                      <a:r>
                        <a:rPr lang="en-US" sz="1200" dirty="0">
                          <a:latin typeface="Arial"/>
                          <a:cs typeface="Arial"/>
                        </a:rPr>
                        <a:t> Partner Program contract terms and conditions</a:t>
                      </a:r>
                    </a:p>
                  </a:txBody>
                  <a:tcPr marL="37517" marR="37517"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a:latin typeface="Arial"/>
                          <a:cs typeface="Arial"/>
                        </a:rPr>
                        <a:t>Yes</a:t>
                      </a: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a:latin typeface="Arial"/>
                          <a:cs typeface="Arial"/>
                        </a:rPr>
                        <a:t>Yes</a:t>
                      </a: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a:latin typeface="Arial"/>
                          <a:cs typeface="Arial"/>
                        </a:rPr>
                        <a:t>Yes</a:t>
                      </a: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a:latin typeface="Arial"/>
                          <a:cs typeface="Arial"/>
                        </a:rPr>
                        <a:t>Yes</a:t>
                      </a:r>
                    </a:p>
                  </a:txBody>
                  <a:tcPr marL="37517" marR="37517"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r>
              <a:tr h="141561">
                <a:tc>
                  <a:txBody>
                    <a:bodyPr/>
                    <a:lstStyle/>
                    <a:p>
                      <a:r>
                        <a:rPr lang="en-US" sz="1200" dirty="0">
                          <a:latin typeface="Arial"/>
                          <a:cs typeface="Arial"/>
                        </a:rPr>
                        <a:t>Provide level 1 support</a:t>
                      </a:r>
                    </a:p>
                  </a:txBody>
                  <a:tcPr marL="37517" marR="37517"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latin typeface="Arial"/>
                          <a:cs typeface="Arial"/>
                        </a:rPr>
                        <a:t>Yes</a:t>
                      </a: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latin typeface="Arial"/>
                          <a:cs typeface="Arial"/>
                        </a:rPr>
                        <a:t>Yes</a:t>
                      </a: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latin typeface="Arial"/>
                          <a:cs typeface="Arial"/>
                        </a:rPr>
                        <a:t>Yes</a:t>
                      </a: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latin typeface="Arial"/>
                          <a:cs typeface="Arial"/>
                        </a:rPr>
                        <a:t>Yes</a:t>
                      </a:r>
                    </a:p>
                  </a:txBody>
                  <a:tcPr marL="37517" marR="37517"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43795">
                <a:tc>
                  <a:txBody>
                    <a:bodyPr/>
                    <a:lstStyle/>
                    <a:p>
                      <a:r>
                        <a:rPr lang="en-US" sz="1400" b="1" dirty="0" smtClean="0">
                          <a:latin typeface="Arial"/>
                          <a:cs typeface="Arial"/>
                        </a:rPr>
                        <a:t>KEEP A MINIMUM NUMBER OF TRAINED &amp; </a:t>
                      </a:r>
                      <a:r>
                        <a:rPr lang="en-US" sz="1400" b="1" dirty="0" err="1" smtClean="0">
                          <a:latin typeface="Arial"/>
                          <a:cs typeface="Arial"/>
                        </a:rPr>
                        <a:t>eXo</a:t>
                      </a:r>
                      <a:r>
                        <a:rPr lang="en-US" sz="1400" b="1" dirty="0" smtClean="0">
                          <a:latin typeface="Arial"/>
                          <a:cs typeface="Arial"/>
                        </a:rPr>
                        <a:t>-CERTIFIED RESOURCES</a:t>
                      </a:r>
                      <a:endParaRPr lang="en-US" sz="1400" b="1" dirty="0">
                        <a:latin typeface="Arial"/>
                        <a:cs typeface="Arial"/>
                      </a:endParaRPr>
                    </a:p>
                  </a:txBody>
                  <a:tcPr marL="37517" marR="37517"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b="1" dirty="0">
                        <a:latin typeface="Arial"/>
                        <a:cs typeface="Arial"/>
                      </a:endParaRP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b="1" dirty="0">
                        <a:latin typeface="Arial"/>
                        <a:cs typeface="Arial"/>
                      </a:endParaRP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b="1" dirty="0">
                        <a:latin typeface="Arial"/>
                        <a:cs typeface="Arial"/>
                      </a:endParaRP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b="1" dirty="0">
                        <a:latin typeface="Arial"/>
                        <a:cs typeface="Arial"/>
                      </a:endParaRPr>
                    </a:p>
                  </a:txBody>
                  <a:tcPr marL="37517" marR="37517"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41561">
                <a:tc>
                  <a:txBody>
                    <a:bodyPr/>
                    <a:lstStyle/>
                    <a:p>
                      <a:r>
                        <a:rPr lang="en-US" sz="1200" dirty="0">
                          <a:latin typeface="Arial"/>
                          <a:cs typeface="Arial"/>
                        </a:rPr>
                        <a:t>...... </a:t>
                      </a:r>
                      <a:r>
                        <a:rPr lang="en-US" sz="1200" dirty="0" err="1">
                          <a:latin typeface="Arial"/>
                          <a:cs typeface="Arial"/>
                        </a:rPr>
                        <a:t>eXo</a:t>
                      </a:r>
                      <a:r>
                        <a:rPr lang="en-US" sz="1200" dirty="0">
                          <a:latin typeface="Arial"/>
                          <a:cs typeface="Arial"/>
                        </a:rPr>
                        <a:t> Fundamentals</a:t>
                      </a:r>
                    </a:p>
                  </a:txBody>
                  <a:tcPr marL="37517" marR="37517"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a:latin typeface="Arial"/>
                          <a:cs typeface="Arial"/>
                        </a:rPr>
                        <a:t>1</a:t>
                      </a: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a:latin typeface="Arial"/>
                          <a:cs typeface="Arial"/>
                        </a:rPr>
                        <a:t>3</a:t>
                      </a: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a:latin typeface="Arial"/>
                          <a:cs typeface="Arial"/>
                        </a:rPr>
                        <a:t>3</a:t>
                      </a: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a:latin typeface="Arial"/>
                          <a:cs typeface="Arial"/>
                        </a:rPr>
                        <a:t>5</a:t>
                      </a:r>
                    </a:p>
                  </a:txBody>
                  <a:tcPr marL="37517" marR="37517"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r>
              <a:tr h="141561">
                <a:tc>
                  <a:txBody>
                    <a:bodyPr/>
                    <a:lstStyle/>
                    <a:p>
                      <a:r>
                        <a:rPr lang="en-US" sz="1200">
                          <a:latin typeface="Arial"/>
                          <a:cs typeface="Arial"/>
                        </a:rPr>
                        <a:t>...... eXo Developer</a:t>
                      </a:r>
                    </a:p>
                  </a:txBody>
                  <a:tcPr marL="37517" marR="37517"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latin typeface="Arial"/>
                          <a:cs typeface="Arial"/>
                        </a:rPr>
                        <a:t>1</a:t>
                      </a: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latin typeface="Arial"/>
                          <a:cs typeface="Arial"/>
                        </a:rPr>
                        <a:t>1</a:t>
                      </a: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latin typeface="Arial"/>
                          <a:cs typeface="Arial"/>
                        </a:rPr>
                        <a:t>2</a:t>
                      </a: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latin typeface="Arial"/>
                          <a:cs typeface="Arial"/>
                        </a:rPr>
                        <a:t>3</a:t>
                      </a:r>
                    </a:p>
                  </a:txBody>
                  <a:tcPr marL="37517" marR="37517"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41561">
                <a:tc>
                  <a:txBody>
                    <a:bodyPr/>
                    <a:lstStyle/>
                    <a:p>
                      <a:r>
                        <a:rPr lang="en-US" sz="1200" dirty="0">
                          <a:latin typeface="Arial"/>
                          <a:cs typeface="Arial"/>
                        </a:rPr>
                        <a:t>...... </a:t>
                      </a:r>
                      <a:r>
                        <a:rPr lang="en-US" sz="1200" dirty="0" err="1">
                          <a:latin typeface="Arial"/>
                          <a:cs typeface="Arial"/>
                        </a:rPr>
                        <a:t>eXo</a:t>
                      </a:r>
                      <a:r>
                        <a:rPr lang="en-US" sz="1200" dirty="0">
                          <a:latin typeface="Arial"/>
                          <a:cs typeface="Arial"/>
                        </a:rPr>
                        <a:t> Architect</a:t>
                      </a:r>
                    </a:p>
                  </a:txBody>
                  <a:tcPr marL="37517" marR="37517"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a:latin typeface="Arial"/>
                          <a:cs typeface="Arial"/>
                        </a:rPr>
                        <a:t>-</a:t>
                      </a: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a:latin typeface="Arial"/>
                          <a:cs typeface="Arial"/>
                        </a:rPr>
                        <a:t>-</a:t>
                      </a: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a:latin typeface="Arial"/>
                          <a:cs typeface="Arial"/>
                        </a:rPr>
                        <a:t>1</a:t>
                      </a: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c>
                  <a:txBody>
                    <a:bodyPr/>
                    <a:lstStyle/>
                    <a:p>
                      <a:pPr algn="ctr"/>
                      <a:r>
                        <a:rPr lang="en-US" sz="1200" dirty="0">
                          <a:latin typeface="Arial"/>
                          <a:cs typeface="Arial"/>
                        </a:rPr>
                        <a:t>2</a:t>
                      </a:r>
                    </a:p>
                  </a:txBody>
                  <a:tcPr marL="37517" marR="37517"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FEFEF"/>
                    </a:solidFill>
                  </a:tcPr>
                </a:tc>
              </a:tr>
              <a:tr h="141561">
                <a:tc>
                  <a:txBody>
                    <a:bodyPr/>
                    <a:lstStyle/>
                    <a:p>
                      <a:r>
                        <a:rPr lang="en-US" sz="1200" dirty="0">
                          <a:latin typeface="Arial"/>
                          <a:cs typeface="Arial"/>
                        </a:rPr>
                        <a:t>Successfully complete annual online certification exam</a:t>
                      </a:r>
                    </a:p>
                  </a:txBody>
                  <a:tcPr marL="37517" marR="37517" marT="0" marB="0"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latin typeface="Arial"/>
                          <a:cs typeface="Arial"/>
                        </a:rPr>
                        <a:t>Yes</a:t>
                      </a: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latin typeface="Arial"/>
                          <a:cs typeface="Arial"/>
                        </a:rPr>
                        <a:t>Yes</a:t>
                      </a: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latin typeface="Arial"/>
                          <a:cs typeface="Arial"/>
                        </a:rPr>
                        <a:t>Yes</a:t>
                      </a:r>
                    </a:p>
                  </a:txBody>
                  <a:tcPr marL="37517" marR="3751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a:latin typeface="Arial"/>
                          <a:cs typeface="Arial"/>
                        </a:rPr>
                        <a:t>Yes</a:t>
                      </a:r>
                    </a:p>
                  </a:txBody>
                  <a:tcPr marL="37517" marR="37517" marT="0" marB="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Customers: Private Sector</a:t>
            </a:r>
            <a:endParaRPr lang="en-US" dirty="0"/>
          </a:p>
        </p:txBody>
      </p:sp>
      <p:pic>
        <p:nvPicPr>
          <p:cNvPr id="7" name="Picture 1" descr="M6.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9173" y="1463350"/>
            <a:ext cx="1164720" cy="99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pagesjaune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4600" y="1451996"/>
            <a:ext cx="2044700" cy="1018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orange.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0800" y="2895600"/>
            <a:ext cx="1987548" cy="99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globe.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9868" y="2971800"/>
            <a:ext cx="2003332" cy="99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 descr="sonaca.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77000" y="4495800"/>
            <a:ext cx="1962036" cy="91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eads.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78284" y="2952724"/>
            <a:ext cx="1831916" cy="857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descr="U.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4400" y="4419600"/>
            <a:ext cx="1598460" cy="97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Image 14"/>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33800" y="4495800"/>
            <a:ext cx="1444100" cy="847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Image 15"/>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46972" y="1752600"/>
            <a:ext cx="1516818" cy="489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Connecteur droit 12"/>
          <p:cNvCxnSpPr/>
          <p:nvPr/>
        </p:nvCxnSpPr>
        <p:spPr>
          <a:xfrm>
            <a:off x="2971800" y="1323289"/>
            <a:ext cx="0" cy="4068762"/>
          </a:xfrm>
          <a:prstGeom prst="line">
            <a:avLst/>
          </a:prstGeom>
          <a:ln w="19050" cmpd="sng">
            <a:solidFill>
              <a:schemeClr val="bg2">
                <a:lumMod val="9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 name="Connecteur droit 13"/>
          <p:cNvCxnSpPr/>
          <p:nvPr/>
        </p:nvCxnSpPr>
        <p:spPr>
          <a:xfrm>
            <a:off x="5943600" y="1325466"/>
            <a:ext cx="0" cy="4068762"/>
          </a:xfrm>
          <a:prstGeom prst="line">
            <a:avLst/>
          </a:prstGeom>
          <a:ln w="19050" cmpd="sng">
            <a:solidFill>
              <a:schemeClr val="bg2">
                <a:lumMod val="9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 name="Connecteur droit 14"/>
          <p:cNvCxnSpPr/>
          <p:nvPr/>
        </p:nvCxnSpPr>
        <p:spPr>
          <a:xfrm flipH="1">
            <a:off x="544513" y="2544666"/>
            <a:ext cx="7906675" cy="0"/>
          </a:xfrm>
          <a:prstGeom prst="line">
            <a:avLst/>
          </a:prstGeom>
          <a:ln w="19050" cmpd="sng">
            <a:solidFill>
              <a:schemeClr val="bg2">
                <a:lumMod val="9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9" name="Connecteur droit 15"/>
          <p:cNvCxnSpPr/>
          <p:nvPr/>
        </p:nvCxnSpPr>
        <p:spPr>
          <a:xfrm flipH="1">
            <a:off x="533400" y="4191000"/>
            <a:ext cx="7906675" cy="0"/>
          </a:xfrm>
          <a:prstGeom prst="line">
            <a:avLst/>
          </a:prstGeom>
          <a:ln w="19050" cmpd="sng">
            <a:solidFill>
              <a:schemeClr val="bg2">
                <a:lumMod val="90000"/>
              </a:schemeClr>
            </a:solidFill>
            <a:prstDash val="dash"/>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960300418"/>
              </p:ext>
            </p:extLst>
          </p:nvPr>
        </p:nvGraphicFramePr>
        <p:xfrm>
          <a:off x="685800" y="1127093"/>
          <a:ext cx="7772400" cy="4257506"/>
        </p:xfrm>
        <a:graphic>
          <a:graphicData uri="http://schemas.openxmlformats.org/drawingml/2006/table">
            <a:tbl>
              <a:tblPr/>
              <a:tblGrid>
                <a:gridCol w="4495800"/>
                <a:gridCol w="1441450"/>
                <a:gridCol w="1835150"/>
              </a:tblGrid>
              <a:tr h="38704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all" normalizeH="0" baseline="0" dirty="0" smtClean="0">
                          <a:ln>
                            <a:noFill/>
                          </a:ln>
                          <a:solidFill>
                            <a:schemeClr val="tx1"/>
                          </a:solidFill>
                          <a:effectLst/>
                          <a:latin typeface="Arial" charset="0"/>
                          <a:ea typeface="ＭＳ Ｐゴシック" charset="0"/>
                          <a:cs typeface="Arial" charset="0"/>
                        </a:rPr>
                        <a:t>BENEFIT Highlights</a:t>
                      </a:r>
                      <a:endParaRPr kumimoji="0" lang="en-US" sz="1200" b="1" i="0" u="none" strike="noStrike" cap="all" normalizeH="0" baseline="0" dirty="0">
                        <a:ln>
                          <a:noFill/>
                        </a:ln>
                        <a:solidFill>
                          <a:schemeClr val="tx1"/>
                        </a:solidFill>
                        <a:effectLst/>
                        <a:latin typeface="Arial" charset="0"/>
                        <a:ea typeface="ＭＳ Ｐゴシック" charset="0"/>
                        <a:cs typeface="Arial" charset="0"/>
                      </a:endParaRP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srgbClr val="F8C52C"/>
                      </a:solidFill>
                      <a:prstDash val="dash"/>
                      <a:round/>
                      <a:headEnd type="none" w="med" len="med"/>
                      <a:tailEnd type="none" w="med" len="med"/>
                    </a:lnB>
                    <a:lnTlToBr>
                      <a:noFill/>
                    </a:lnTlToBr>
                    <a:lnBlToTr>
                      <a:noFill/>
                    </a:lnBlToTr>
                    <a:solidFill>
                      <a:schemeClr val="bg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all" normalizeH="0" baseline="0" dirty="0">
                          <a:ln>
                            <a:noFill/>
                          </a:ln>
                          <a:solidFill>
                            <a:schemeClr val="tx1"/>
                          </a:solidFill>
                          <a:effectLst/>
                          <a:latin typeface="Arial" charset="0"/>
                          <a:ea typeface="ＭＳ Ｐゴシック" charset="0"/>
                          <a:cs typeface="Arial" charset="0"/>
                        </a:rPr>
                        <a:t>Authorized</a:t>
                      </a: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srgbClr val="F8C52C"/>
                      </a:solidFill>
                      <a:prstDash val="dash"/>
                      <a:round/>
                      <a:headEnd type="none" w="med" len="med"/>
                      <a:tailEnd type="none" w="med" len="med"/>
                    </a:lnB>
                    <a:lnTlToBr>
                      <a:noFill/>
                    </a:lnTlToBr>
                    <a:lnBlToTr>
                      <a:noFill/>
                    </a:lnBlToTr>
                    <a:solidFill>
                      <a:schemeClr val="bg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all" normalizeH="0" baseline="0" dirty="0" smtClean="0">
                          <a:ln>
                            <a:noFill/>
                          </a:ln>
                          <a:solidFill>
                            <a:schemeClr val="tx1"/>
                          </a:solidFill>
                          <a:effectLst/>
                          <a:latin typeface="Arial" charset="0"/>
                          <a:ea typeface="ＭＳ Ｐゴシック" charset="0"/>
                          <a:cs typeface="Arial" charset="0"/>
                        </a:rPr>
                        <a:t>Premier</a:t>
                      </a:r>
                      <a:endParaRPr kumimoji="0" lang="en-US" sz="1200" b="1" i="0" u="none" strike="noStrike" cap="all" normalizeH="0" baseline="0" dirty="0">
                        <a:ln>
                          <a:noFill/>
                        </a:ln>
                        <a:solidFill>
                          <a:schemeClr val="tx1"/>
                        </a:solidFill>
                        <a:effectLst/>
                        <a:latin typeface="Arial" charset="0"/>
                        <a:ea typeface="ＭＳ Ｐゴシック" charset="0"/>
                        <a:cs typeface="Arial" charset="0"/>
                      </a:endParaRP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srgbClr val="F8C52C"/>
                      </a:solidFill>
                      <a:prstDash val="dash"/>
                      <a:round/>
                      <a:headEnd type="none" w="med" len="med"/>
                      <a:tailEnd type="none" w="med" len="med"/>
                    </a:lnB>
                    <a:lnTlToBr>
                      <a:noFill/>
                    </a:lnTlToBr>
                    <a:lnBlToTr>
                      <a:noFill/>
                    </a:lnBlToTr>
                    <a:solidFill>
                      <a:schemeClr val="bg2"/>
                    </a:solidFill>
                  </a:tcPr>
                </a:tc>
              </a:tr>
              <a:tr h="38704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charset="0"/>
                          <a:cs typeface="Arial" charset="0"/>
                        </a:rPr>
                        <a:t>SUPPORT</a:t>
                      </a:r>
                      <a:endParaRPr kumimoji="0" lang="en-US" sz="1200" b="1" i="0" u="none" strike="noStrike" cap="none" normalizeH="0" baseline="0" dirty="0">
                        <a:ln>
                          <a:noFill/>
                        </a:ln>
                        <a:solidFill>
                          <a:schemeClr val="tx1"/>
                        </a:solidFill>
                        <a:effectLst/>
                        <a:latin typeface="Arial" charset="0"/>
                        <a:ea typeface="ＭＳ Ｐゴシック" charset="0"/>
                        <a:cs typeface="Arial" charset="0"/>
                      </a:endParaRP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srgbClr val="F8C52C"/>
                      </a:solidFill>
                      <a:prstDash val="dash"/>
                      <a:round/>
                      <a:headEnd type="none" w="med" len="med"/>
                      <a:tailEnd type="none" w="med" len="med"/>
                    </a:lnT>
                    <a:lnB w="28575" cap="flat" cmpd="sng" algn="ctr">
                      <a:solidFill>
                        <a:prstClr val="white"/>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chemeClr val="bg2">
                            <a:lumMod val="50000"/>
                          </a:schemeClr>
                        </a:solidFill>
                        <a:effectLst/>
                        <a:latin typeface="Arial" charset="0"/>
                        <a:ea typeface="ＭＳ Ｐゴシック" charset="0"/>
                        <a:cs typeface="Arial" charset="0"/>
                      </a:endParaRP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srgbClr val="F8C52C"/>
                      </a:solidFill>
                      <a:prstDash val="dash"/>
                      <a:round/>
                      <a:headEnd type="none" w="med" len="med"/>
                      <a:tailEnd type="none" w="med" len="med"/>
                    </a:lnT>
                    <a:lnB w="28575" cap="flat" cmpd="sng" algn="ctr">
                      <a:solidFill>
                        <a:prstClr val="white"/>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bg2">
                            <a:lumMod val="50000"/>
                          </a:schemeClr>
                        </a:solidFill>
                        <a:effectLst/>
                        <a:latin typeface="Arial" charset="0"/>
                        <a:ea typeface="ＭＳ Ｐゴシック" charset="0"/>
                        <a:cs typeface="Arial" charset="0"/>
                      </a:endParaRP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srgbClr val="F8C52C"/>
                      </a:solidFill>
                      <a:prstDash val="dash"/>
                      <a:round/>
                      <a:headEnd type="none" w="med" len="med"/>
                      <a:tailEnd type="none" w="med" len="med"/>
                    </a:lnT>
                    <a:lnB w="28575" cap="flat" cmpd="sng" algn="ctr">
                      <a:solidFill>
                        <a:prstClr val="white"/>
                      </a:solidFill>
                      <a:prstDash val="solid"/>
                      <a:round/>
                      <a:headEnd type="none" w="med" len="med"/>
                      <a:tailEnd type="none" w="med" len="med"/>
                    </a:lnB>
                    <a:lnTlToBr>
                      <a:noFill/>
                    </a:lnTlToBr>
                    <a:lnBlToTr>
                      <a:noFill/>
                    </a:lnBlToTr>
                    <a:solidFill>
                      <a:schemeClr val="bg1"/>
                    </a:solidFill>
                  </a:tcPr>
                </a:tc>
              </a:tr>
              <a:tr h="38704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0"/>
                          <a:cs typeface="Arial" charset="0"/>
                        </a:rPr>
                        <a:t>Named support contacts</a:t>
                      </a: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2">
                              <a:lumMod val="50000"/>
                            </a:schemeClr>
                          </a:solidFill>
                          <a:effectLst/>
                          <a:latin typeface="Arial" charset="0"/>
                          <a:ea typeface="ＭＳ Ｐゴシック" charset="0"/>
                          <a:cs typeface="Arial" charset="0"/>
                        </a:rPr>
                        <a:t>-</a:t>
                      </a: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2">
                              <a:lumMod val="50000"/>
                            </a:schemeClr>
                          </a:solidFill>
                          <a:effectLst/>
                          <a:latin typeface="Arial" charset="0"/>
                          <a:ea typeface="ＭＳ Ｐゴシック" charset="0"/>
                          <a:cs typeface="Arial" charset="0"/>
                        </a:rPr>
                        <a:t>1</a:t>
                      </a: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a:noFill/>
                    </a:lnTlToBr>
                    <a:lnBlToTr>
                      <a:noFill/>
                    </a:lnBlToTr>
                    <a:solidFill>
                      <a:srgbClr val="FFFFFF"/>
                    </a:solidFill>
                  </a:tcPr>
                </a:tc>
              </a:tr>
              <a:tr h="38704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0"/>
                          <a:cs typeface="Arial" charset="0"/>
                        </a:rPr>
                        <a:t>Support services</a:t>
                      </a: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a:noFill/>
                    </a:lnTlToBr>
                    <a:lnBlToTr>
                      <a:noFill/>
                    </a:lnBlToTr>
                    <a:solidFill>
                      <a:srgbClr val="EFEF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2">
                              <a:lumMod val="50000"/>
                            </a:schemeClr>
                          </a:solidFill>
                          <a:effectLst/>
                          <a:latin typeface="Arial" charset="0"/>
                          <a:ea typeface="ＭＳ Ｐゴシック" charset="0"/>
                          <a:cs typeface="Arial" charset="0"/>
                        </a:rPr>
                        <a:t>-</a:t>
                      </a: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a:noFill/>
                    </a:lnTlToBr>
                    <a:lnBlToTr>
                      <a:noFill/>
                    </a:lnBlToTr>
                    <a:solidFill>
                      <a:srgbClr val="EFEF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2">
                              <a:lumMod val="50000"/>
                            </a:schemeClr>
                          </a:solidFill>
                          <a:effectLst/>
                          <a:latin typeface="Arial" charset="0"/>
                          <a:ea typeface="ＭＳ Ｐゴシック" charset="0"/>
                          <a:cs typeface="Arial" charset="0"/>
                        </a:rPr>
                        <a:t>5 cases</a:t>
                      </a: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a:noFill/>
                    </a:lnTlToBr>
                    <a:lnBlToTr>
                      <a:noFill/>
                    </a:lnBlToTr>
                    <a:solidFill>
                      <a:srgbClr val="EFEFEF"/>
                    </a:solidFill>
                  </a:tcPr>
                </a:tc>
              </a:tr>
              <a:tr h="38704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0"/>
                          <a:cs typeface="Arial" charset="0"/>
                        </a:rPr>
                        <a:t>Support SLA</a:t>
                      </a: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2">
                              <a:lumMod val="50000"/>
                            </a:schemeClr>
                          </a:solidFill>
                          <a:effectLst/>
                          <a:latin typeface="Arial" charset="0"/>
                          <a:ea typeface="ＭＳ Ｐゴシック" charset="0"/>
                          <a:cs typeface="Arial" charset="0"/>
                        </a:rPr>
                        <a:t>-</a:t>
                      </a: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2">
                              <a:lumMod val="50000"/>
                            </a:schemeClr>
                          </a:solidFill>
                          <a:effectLst/>
                          <a:latin typeface="Arial" charset="0"/>
                          <a:ea typeface="ＭＳ Ｐゴシック" charset="0"/>
                          <a:cs typeface="Arial" charset="0"/>
                        </a:rPr>
                        <a:t>2 business days</a:t>
                      </a: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a:noFill/>
                    </a:lnTlToBr>
                    <a:lnBlToTr>
                      <a:noFill/>
                    </a:lnBlToTr>
                    <a:solidFill>
                      <a:srgbClr val="FFFFFF"/>
                    </a:solidFill>
                  </a:tcPr>
                </a:tc>
              </a:tr>
              <a:tr h="38704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0"/>
                          <a:cs typeface="Arial" charset="0"/>
                        </a:rPr>
                        <a:t>eXo Fundamentals Training &amp; Certification courses </a:t>
                      </a:r>
                      <a:r>
                        <a:rPr kumimoji="0" lang="en-US" sz="1200" b="0" i="0" u="none" strike="noStrike" cap="none" normalizeH="0" baseline="0" dirty="0" smtClean="0">
                          <a:ln>
                            <a:noFill/>
                          </a:ln>
                          <a:solidFill>
                            <a:schemeClr val="tx1"/>
                          </a:solidFill>
                          <a:effectLst/>
                          <a:latin typeface="Arial" charset="0"/>
                          <a:ea typeface="ＭＳ Ｐゴシック" charset="0"/>
                          <a:cs typeface="Arial" charset="0"/>
                        </a:rPr>
                        <a:t>(# seats)</a:t>
                      </a:r>
                      <a:endParaRPr kumimoji="0" lang="en-US" sz="1200" b="0" i="0" u="none" strike="noStrike" cap="none" normalizeH="0" baseline="0" dirty="0">
                        <a:ln>
                          <a:noFill/>
                        </a:ln>
                        <a:solidFill>
                          <a:schemeClr val="tx1"/>
                        </a:solidFill>
                        <a:effectLst/>
                        <a:latin typeface="Arial" charset="0"/>
                        <a:ea typeface="ＭＳ Ｐゴシック" charset="0"/>
                        <a:cs typeface="Arial" charset="0"/>
                      </a:endParaRP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a:noFill/>
                    </a:lnTlToBr>
                    <a:lnBlToTr>
                      <a:noFill/>
                    </a:lnBlToTr>
                    <a:solidFill>
                      <a:srgbClr val="EFEF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2">
                              <a:lumMod val="50000"/>
                            </a:schemeClr>
                          </a:solidFill>
                          <a:effectLst/>
                          <a:latin typeface="Arial" charset="0"/>
                          <a:ea typeface="ＭＳ Ｐゴシック" charset="0"/>
                          <a:cs typeface="Arial" charset="0"/>
                        </a:rPr>
                        <a:t>-</a:t>
                      </a: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a:noFill/>
                    </a:lnTlToBr>
                    <a:lnBlToTr>
                      <a:noFill/>
                    </a:lnBlToTr>
                    <a:solidFill>
                      <a:srgbClr val="EFEF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2">
                              <a:lumMod val="50000"/>
                            </a:schemeClr>
                          </a:solidFill>
                          <a:effectLst/>
                          <a:latin typeface="Arial" charset="0"/>
                          <a:ea typeface="ＭＳ Ｐゴシック" charset="0"/>
                          <a:cs typeface="Arial" charset="0"/>
                        </a:rPr>
                        <a:t>1</a:t>
                      </a: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a:noFill/>
                    </a:lnTlToBr>
                    <a:lnBlToTr>
                      <a:noFill/>
                    </a:lnBlToTr>
                    <a:solidFill>
                      <a:srgbClr val="EFEFEF"/>
                    </a:solidFill>
                  </a:tcPr>
                </a:tc>
              </a:tr>
              <a:tr h="38704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ea typeface="ＭＳ Ｐゴシック" charset="0"/>
                          <a:cs typeface="Arial" charset="0"/>
                        </a:rPr>
                        <a:t>Discount on eXo Training &amp; Certification courses</a:t>
                      </a: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2">
                              <a:lumMod val="50000"/>
                            </a:schemeClr>
                          </a:solidFill>
                          <a:effectLst/>
                          <a:latin typeface="Arial" charset="0"/>
                          <a:ea typeface="ＭＳ Ｐゴシック" charset="0"/>
                          <a:cs typeface="Arial" charset="0"/>
                        </a:rPr>
                        <a:t>7%</a:t>
                      </a: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2">
                              <a:lumMod val="50000"/>
                            </a:schemeClr>
                          </a:solidFill>
                          <a:effectLst/>
                          <a:latin typeface="Arial" charset="0"/>
                          <a:ea typeface="ＭＳ Ｐゴシック" charset="0"/>
                          <a:cs typeface="Arial" charset="0"/>
                        </a:rPr>
                        <a:t>10%</a:t>
                      </a: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a:noFill/>
                    </a:lnTlToBr>
                    <a:lnBlToTr>
                      <a:noFill/>
                    </a:lnBlToTr>
                    <a:solidFill>
                      <a:srgbClr val="FFFFFF"/>
                    </a:solidFill>
                  </a:tcPr>
                </a:tc>
              </a:tr>
              <a:tr h="38704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charset="0"/>
                          <a:cs typeface="Arial" charset="0"/>
                        </a:rPr>
                        <a:t>MARKETING &amp; SALES BENEFITS</a:t>
                      </a:r>
                      <a:endParaRPr kumimoji="0" lang="en-US" sz="1200" b="1" i="0" u="none" strike="noStrike" cap="none" normalizeH="0" baseline="0" dirty="0">
                        <a:ln>
                          <a:noFill/>
                        </a:ln>
                        <a:solidFill>
                          <a:schemeClr val="tx1"/>
                        </a:solidFill>
                        <a:effectLst/>
                        <a:latin typeface="Arial" charset="0"/>
                        <a:ea typeface="ＭＳ Ｐゴシック" charset="0"/>
                        <a:cs typeface="Arial" charset="0"/>
                      </a:endParaRP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bg2">
                            <a:lumMod val="50000"/>
                          </a:schemeClr>
                        </a:solidFill>
                        <a:effectLst/>
                        <a:latin typeface="Arial" charset="0"/>
                        <a:ea typeface="ＭＳ Ｐゴシック" charset="0"/>
                        <a:cs typeface="Arial" charset="0"/>
                      </a:endParaRP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bg2">
                            <a:lumMod val="50000"/>
                          </a:schemeClr>
                        </a:solidFill>
                        <a:effectLst/>
                        <a:latin typeface="Arial" charset="0"/>
                        <a:ea typeface="ＭＳ Ｐゴシック" charset="0"/>
                        <a:cs typeface="Arial" charset="0"/>
                      </a:endParaRP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a:noFill/>
                    </a:lnTlToBr>
                    <a:lnBlToTr>
                      <a:noFill/>
                    </a:lnBlToTr>
                    <a:solidFill>
                      <a:schemeClr val="bg1"/>
                    </a:solidFill>
                  </a:tcPr>
                </a:tc>
              </a:tr>
              <a:tr h="38704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ea typeface="ＭＳ Ｐゴシック" charset="0"/>
                          <a:cs typeface="Arial" charset="0"/>
                        </a:rPr>
                        <a:t>Visibility: </a:t>
                      </a:r>
                      <a:r>
                        <a:rPr kumimoji="0" lang="en-US" sz="1200" b="0" i="0" u="none" strike="noStrike" cap="none" normalizeH="0" baseline="0" dirty="0" err="1" smtClean="0">
                          <a:ln>
                            <a:noFill/>
                          </a:ln>
                          <a:solidFill>
                            <a:schemeClr val="tx1"/>
                          </a:solidFill>
                          <a:effectLst/>
                          <a:latin typeface="Arial" charset="0"/>
                          <a:ea typeface="ＭＳ Ｐゴシック" charset="0"/>
                          <a:cs typeface="Arial" charset="0"/>
                        </a:rPr>
                        <a:t>eXo</a:t>
                      </a:r>
                      <a:r>
                        <a:rPr kumimoji="0" lang="en-US" sz="1200" b="0" i="0" u="none" strike="noStrike" cap="none" normalizeH="0" baseline="0" dirty="0" smtClean="0">
                          <a:ln>
                            <a:noFill/>
                          </a:ln>
                          <a:solidFill>
                            <a:schemeClr val="tx1"/>
                          </a:solidFill>
                          <a:effectLst/>
                          <a:latin typeface="Arial" charset="0"/>
                          <a:ea typeface="ＭＳ Ｐゴシック" charset="0"/>
                          <a:cs typeface="Arial" charset="0"/>
                        </a:rPr>
                        <a:t> website; co-branded collateral; event participation</a:t>
                      </a:r>
                      <a:endParaRPr kumimoji="0" lang="en-US" sz="1200" b="0" i="0" u="none" strike="noStrike" cap="none" normalizeH="0" baseline="0" dirty="0">
                        <a:ln>
                          <a:noFill/>
                        </a:ln>
                        <a:solidFill>
                          <a:schemeClr val="tx1"/>
                        </a:solidFill>
                        <a:effectLst/>
                        <a:latin typeface="Arial" charset="0"/>
                        <a:ea typeface="ＭＳ Ｐゴシック" charset="0"/>
                        <a:cs typeface="Arial" charset="0"/>
                      </a:endParaRP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a:noFill/>
                    </a:lnTlToBr>
                    <a:lnBlToTr>
                      <a:noFill/>
                    </a:lnBlToTr>
                    <a:solidFill>
                      <a:srgbClr val="EFEF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2">
                              <a:lumMod val="50000"/>
                            </a:schemeClr>
                          </a:solidFill>
                          <a:effectLst/>
                          <a:latin typeface="Arial" charset="0"/>
                          <a:ea typeface="ＭＳ Ｐゴシック" charset="0"/>
                          <a:cs typeface="Arial" charset="0"/>
                        </a:rPr>
                        <a:t>Yes</a:t>
                      </a: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a:noFill/>
                    </a:lnTlToBr>
                    <a:lnBlToTr>
                      <a:noFill/>
                    </a:lnBlToTr>
                    <a:solidFill>
                      <a:srgbClr val="EFEF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2">
                              <a:lumMod val="50000"/>
                            </a:schemeClr>
                          </a:solidFill>
                          <a:effectLst/>
                          <a:latin typeface="Arial" charset="0"/>
                          <a:ea typeface="ＭＳ Ｐゴシック" charset="0"/>
                          <a:cs typeface="Arial" charset="0"/>
                        </a:rPr>
                        <a:t>Yes</a:t>
                      </a: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a:noFill/>
                    </a:lnTlToBr>
                    <a:lnBlToTr>
                      <a:noFill/>
                    </a:lnBlToTr>
                    <a:solidFill>
                      <a:srgbClr val="EFEFEF"/>
                    </a:solidFill>
                  </a:tcPr>
                </a:tc>
              </a:tr>
              <a:tr h="38704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ea typeface="ＭＳ Ｐゴシック" charset="0"/>
                          <a:cs typeface="Arial" charset="0"/>
                        </a:rPr>
                        <a:t>Communication: joint PR, visibility in </a:t>
                      </a:r>
                      <a:r>
                        <a:rPr kumimoji="0" lang="en-US" sz="1200" b="0" i="0" u="none" strike="noStrike" cap="none" normalizeH="0" baseline="0" dirty="0" err="1" smtClean="0">
                          <a:ln>
                            <a:noFill/>
                          </a:ln>
                          <a:solidFill>
                            <a:schemeClr val="tx1"/>
                          </a:solidFill>
                          <a:effectLst/>
                          <a:latin typeface="Arial" charset="0"/>
                          <a:ea typeface="ＭＳ Ｐゴシック" charset="0"/>
                          <a:cs typeface="Arial" charset="0"/>
                        </a:rPr>
                        <a:t>eXo</a:t>
                      </a:r>
                      <a:r>
                        <a:rPr kumimoji="0" lang="en-US" sz="1200" b="0" i="0" u="none" strike="noStrike" cap="none" normalizeH="0" baseline="0" dirty="0" smtClean="0">
                          <a:ln>
                            <a:noFill/>
                          </a:ln>
                          <a:solidFill>
                            <a:schemeClr val="tx1"/>
                          </a:solidFill>
                          <a:effectLst/>
                          <a:latin typeface="Arial" charset="0"/>
                          <a:ea typeface="ＭＳ Ｐゴシック" charset="0"/>
                          <a:cs typeface="Arial" charset="0"/>
                        </a:rPr>
                        <a:t> newsletter</a:t>
                      </a:r>
                      <a:endParaRPr kumimoji="0" lang="en-US" sz="1200" b="0" i="0" u="none" strike="noStrike" cap="none" normalizeH="0" baseline="0" dirty="0">
                        <a:ln>
                          <a:noFill/>
                        </a:ln>
                        <a:solidFill>
                          <a:schemeClr val="tx1"/>
                        </a:solidFill>
                        <a:effectLst/>
                        <a:latin typeface="Arial" charset="0"/>
                        <a:ea typeface="ＭＳ Ｐゴシック" charset="0"/>
                        <a:cs typeface="Arial" charset="0"/>
                      </a:endParaRP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bg2">
                              <a:lumMod val="50000"/>
                            </a:schemeClr>
                          </a:solidFill>
                          <a:effectLst/>
                          <a:latin typeface="Arial" charset="0"/>
                          <a:ea typeface="ＭＳ Ｐゴシック" charset="0"/>
                          <a:cs typeface="Arial" charset="0"/>
                        </a:rPr>
                        <a:t>Yes</a:t>
                      </a: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bg2">
                              <a:lumMod val="50000"/>
                            </a:schemeClr>
                          </a:solidFill>
                          <a:effectLst/>
                          <a:latin typeface="Arial" charset="0"/>
                          <a:ea typeface="ＭＳ Ｐゴシック" charset="0"/>
                          <a:cs typeface="Arial" charset="0"/>
                        </a:rPr>
                        <a:t>Yes</a:t>
                      </a: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a:noFill/>
                    </a:lnTlToBr>
                    <a:lnBlToTr>
                      <a:noFill/>
                    </a:lnBlToTr>
                    <a:solidFill>
                      <a:srgbClr val="FFFFFF"/>
                    </a:solidFill>
                  </a:tcPr>
                </a:tc>
              </a:tr>
              <a:tr h="38704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ea typeface="ＭＳ Ｐゴシック" charset="0"/>
                          <a:cs typeface="Arial" charset="0"/>
                        </a:rPr>
                        <a:t>Sales enablement training &amp; pre-sales support</a:t>
                      </a:r>
                      <a:endParaRPr kumimoji="0" lang="en-US" sz="1200" b="0" i="0" u="none" strike="noStrike" cap="none" normalizeH="0" baseline="0" dirty="0">
                        <a:ln>
                          <a:noFill/>
                        </a:ln>
                        <a:solidFill>
                          <a:schemeClr val="tx1"/>
                        </a:solidFill>
                        <a:effectLst/>
                        <a:latin typeface="Arial" charset="0"/>
                        <a:ea typeface="ＭＳ Ｐゴシック" charset="0"/>
                        <a:cs typeface="Arial" charset="0"/>
                      </a:endParaRP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2">
                              <a:lumMod val="50000"/>
                            </a:schemeClr>
                          </a:solidFill>
                          <a:effectLst/>
                          <a:latin typeface="Arial" charset="0"/>
                          <a:ea typeface="ＭＳ Ｐゴシック" charset="0"/>
                          <a:cs typeface="Arial" charset="0"/>
                        </a:rPr>
                        <a:t>Opportunity-based</a:t>
                      </a:r>
                      <a:endParaRPr kumimoji="0" lang="en-US" sz="1200" b="0" i="0" u="none" strike="noStrike" cap="none" normalizeH="0" baseline="0" dirty="0">
                        <a:ln>
                          <a:noFill/>
                        </a:ln>
                        <a:solidFill>
                          <a:schemeClr val="bg2">
                            <a:lumMod val="50000"/>
                          </a:schemeClr>
                        </a:solidFill>
                        <a:effectLst/>
                        <a:latin typeface="Arial" charset="0"/>
                        <a:ea typeface="ＭＳ Ｐゴシック" charset="0"/>
                        <a:cs typeface="Arial" charset="0"/>
                      </a:endParaRP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2">
                              <a:lumMod val="50000"/>
                            </a:schemeClr>
                          </a:solidFill>
                          <a:effectLst/>
                          <a:latin typeface="Arial" charset="0"/>
                          <a:ea typeface="ＭＳ Ｐゴシック" charset="0"/>
                          <a:cs typeface="Arial" charset="0"/>
                        </a:rPr>
                        <a:t>Yes</a:t>
                      </a:r>
                      <a:endParaRPr kumimoji="0" lang="en-US" sz="1200" b="0" i="0" u="none" strike="noStrike" cap="none" normalizeH="0" baseline="0" dirty="0">
                        <a:ln>
                          <a:noFill/>
                        </a:ln>
                        <a:solidFill>
                          <a:schemeClr val="bg2">
                            <a:lumMod val="50000"/>
                          </a:schemeClr>
                        </a:solidFill>
                        <a:effectLst/>
                        <a:latin typeface="Arial" charset="0"/>
                        <a:ea typeface="ＭＳ Ｐゴシック" charset="0"/>
                        <a:cs typeface="Arial" charset="0"/>
                      </a:endParaRPr>
                    </a:p>
                  </a:txBody>
                  <a:tcPr marL="35069" marR="35069" marT="35074" marB="35074" anchor="ctr"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lnTlToBr>
                      <a:noFill/>
                    </a:lnTlToBr>
                    <a:lnBlToTr>
                      <a:noFill/>
                    </a:lnBlToTr>
                    <a:solidFill>
                      <a:srgbClr val="FFFFFF"/>
                    </a:solidFill>
                  </a:tcPr>
                </a:tc>
              </a:tr>
            </a:tbl>
          </a:graphicData>
        </a:graphic>
      </p:graphicFrame>
      <p:graphicFrame>
        <p:nvGraphicFramePr>
          <p:cNvPr id="6" name="Tableau 5"/>
          <p:cNvGraphicFramePr>
            <a:graphicFrameLocks noGrp="1"/>
          </p:cNvGraphicFramePr>
          <p:nvPr>
            <p:extLst>
              <p:ext uri="{D42A27DB-BD31-4B8C-83A1-F6EECF244321}">
                <p14:modId xmlns:p14="http://schemas.microsoft.com/office/powerpoint/2010/main" val="1489740792"/>
              </p:ext>
            </p:extLst>
          </p:nvPr>
        </p:nvGraphicFramePr>
        <p:xfrm>
          <a:off x="10820400" y="1127093"/>
          <a:ext cx="7772400" cy="2316940"/>
        </p:xfrm>
        <a:graphic>
          <a:graphicData uri="http://schemas.openxmlformats.org/drawingml/2006/table">
            <a:tbl>
              <a:tblPr/>
              <a:tblGrid>
                <a:gridCol w="4314825"/>
                <a:gridCol w="1622425"/>
                <a:gridCol w="1835150"/>
              </a:tblGrid>
              <a:tr h="20798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ea typeface="ＭＳ Ｐゴシック" charset="0"/>
                          <a:cs typeface="Arial" charset="0"/>
                        </a:rPr>
                        <a:t>Events: co-exhibiting &amp; sponsorship opportunities</a:t>
                      </a: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EFEF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a:t>
                      </a: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EFEF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Yes</a:t>
                      </a: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EFEFEF"/>
                    </a:solidFill>
                  </a:tcPr>
                </a:tc>
              </a:tr>
              <a:tr h="20798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ea typeface="ＭＳ Ｐゴシック" charset="0"/>
                          <a:cs typeface="Arial" charset="0"/>
                        </a:rPr>
                        <a:t>Email marketing: promotion as Featured Partner in eXo newsletter</a:t>
                      </a: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a:t>
                      </a: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Yes</a:t>
                      </a: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FFFFFF"/>
                    </a:solidFill>
                  </a:tcPr>
                </a:tc>
              </a:tr>
              <a:tr h="20798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ea typeface="ＭＳ Ｐゴシック" charset="0"/>
                          <a:cs typeface="Arial" charset="0"/>
                        </a:rPr>
                        <a:t>Promotion: joint press release</a:t>
                      </a: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EFEF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a:t>
                      </a: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EFEF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Yes</a:t>
                      </a: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EFEFEF"/>
                    </a:solidFill>
                  </a:tcPr>
                </a:tc>
              </a:tr>
              <a:tr h="22256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a:ln>
                            <a:noFill/>
                          </a:ln>
                          <a:solidFill>
                            <a:schemeClr val="tx1"/>
                          </a:solidFill>
                          <a:effectLst/>
                          <a:latin typeface="Arial" charset="0"/>
                          <a:ea typeface="ＭＳ Ｐゴシック" charset="0"/>
                          <a:cs typeface="Arial" charset="0"/>
                        </a:rPr>
                        <a:t>Sales Benefits</a:t>
                      </a: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Arial" charset="0"/>
                        <a:ea typeface="ＭＳ Ｐゴシック" charset="0"/>
                        <a:cs typeface="Arial" charset="0"/>
                      </a:endParaRP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Arial" charset="0"/>
                        <a:ea typeface="ＭＳ Ｐゴシック" charset="0"/>
                        <a:cs typeface="Arial" charset="0"/>
                      </a:endParaRP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FFFFFF"/>
                    </a:solidFill>
                  </a:tcPr>
                </a:tc>
              </a:tr>
              <a:tr h="20798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ea typeface="ＭＳ Ｐゴシック" charset="0"/>
                          <a:cs typeface="Arial" charset="0"/>
                        </a:rPr>
                        <a:t>Royalties for Enterprise Subscription opportunities</a:t>
                      </a: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EFEF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ea typeface="ＭＳ Ｐゴシック" charset="0"/>
                          <a:cs typeface="Arial" charset="0"/>
                        </a:rPr>
                        <a:t>Contact Us</a:t>
                      </a: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EFEF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Contact Us</a:t>
                      </a: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EFEFEF"/>
                    </a:solidFill>
                  </a:tcPr>
                </a:tc>
              </a:tr>
              <a:tr h="20798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ea typeface="ＭＳ Ｐゴシック" charset="0"/>
                          <a:cs typeface="Arial" charset="0"/>
                        </a:rPr>
                        <a:t>Pre-sales: support from eXo resources</a:t>
                      </a: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ea typeface="ＭＳ Ｐゴシック" charset="0"/>
                          <a:cs typeface="Arial" charset="0"/>
                        </a:rPr>
                        <a:t>Opportunity based</a:t>
                      </a: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ea typeface="ＭＳ Ｐゴシック" charset="0"/>
                          <a:cs typeface="Arial" charset="0"/>
                        </a:rPr>
                        <a:t>Yes</a:t>
                      </a: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FFFFFF"/>
                    </a:solidFill>
                  </a:tcPr>
                </a:tc>
              </a:tr>
              <a:tr h="20798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Sales enablement: training for partner sales teams</a:t>
                      </a: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EFEF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a:t>
                      </a: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EFEF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ea typeface="ＭＳ Ｐゴシック" charset="0"/>
                          <a:cs typeface="Arial" charset="0"/>
                        </a:rPr>
                        <a:t>Yes (Webinar)</a:t>
                      </a: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EFEFEF"/>
                    </a:solidFill>
                  </a:tcPr>
                </a:tc>
              </a:tr>
              <a:tr h="20798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ea typeface="ＭＳ Ｐゴシック" charset="0"/>
                          <a:cs typeface="Arial" charset="0"/>
                        </a:rPr>
                        <a:t>Dedicated eXo sales &amp; pre-sales contact</a:t>
                      </a: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a:t>
                      </a: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ea typeface="ＭＳ Ｐゴシック" charset="0"/>
                          <a:cs typeface="Arial" charset="0"/>
                        </a:rPr>
                        <a:t>Yes</a:t>
                      </a: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FFFFFF"/>
                    </a:solidFill>
                  </a:tcPr>
                </a:tc>
              </a:tr>
              <a:tr h="22256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charset="0"/>
                          <a:ea typeface="ＭＳ Ｐゴシック" charset="0"/>
                          <a:cs typeface="Arial" charset="0"/>
                        </a:rPr>
                        <a:t>Partner Requirements</a:t>
                      </a: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a:ln>
                          <a:noFill/>
                        </a:ln>
                        <a:solidFill>
                          <a:schemeClr val="tx1"/>
                        </a:solidFill>
                        <a:effectLst/>
                        <a:latin typeface="Arial" charset="0"/>
                        <a:ea typeface="ＭＳ Ｐゴシック" charset="0"/>
                        <a:cs typeface="Arial" charset="0"/>
                      </a:endParaRP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tx1"/>
                        </a:solidFill>
                        <a:effectLst/>
                        <a:latin typeface="Arial" charset="0"/>
                        <a:ea typeface="ＭＳ Ｐゴシック" charset="0"/>
                        <a:cs typeface="Arial" charset="0"/>
                      </a:endParaRP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FFFFFF"/>
                    </a:solidFill>
                  </a:tcPr>
                </a:tc>
              </a:tr>
              <a:tr h="20798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ea typeface="ＭＳ Ｐゴシック" charset="0"/>
                          <a:cs typeface="Arial" charset="0"/>
                        </a:rPr>
                        <a:t>Agree and respect eXo Partner Program contract terms and conditions</a:t>
                      </a: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EFEF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Yes</a:t>
                      </a: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EFEF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ea typeface="ＭＳ Ｐゴシック" charset="0"/>
                          <a:cs typeface="Arial" charset="0"/>
                        </a:rPr>
                        <a:t>Yes</a:t>
                      </a: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EFEFEF"/>
                    </a:solidFill>
                  </a:tcPr>
                </a:tc>
              </a:tr>
              <a:tr h="20798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Program subscription fee</a:t>
                      </a: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ＭＳ Ｐゴシック" charset="0"/>
                          <a:cs typeface="Arial" charset="0"/>
                        </a:rPr>
                        <a:t>Free</a:t>
                      </a: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Arial" charset="0"/>
                          <a:ea typeface="ＭＳ Ｐゴシック" charset="0"/>
                          <a:cs typeface="Arial" charset="0"/>
                        </a:rPr>
                        <a:t>Contact Us</a:t>
                      </a:r>
                    </a:p>
                  </a:txBody>
                  <a:tcPr marL="35069" marR="35069" marT="35074" marB="35074" anchor="ctr" horzOverflow="overflow">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lnTlToBr>
                      <a:noFill/>
                    </a:lnTlToBr>
                    <a:lnBlToTr>
                      <a:noFill/>
                    </a:lnBlToTr>
                    <a:solidFill>
                      <a:srgbClr val="FFFFFF"/>
                    </a:solidFill>
                  </a:tcPr>
                </a:tc>
              </a:tr>
            </a:tbl>
          </a:graphicData>
        </a:graphic>
      </p:graphicFrame>
      <p:sp>
        <p:nvSpPr>
          <p:cNvPr id="5" name="Title 4"/>
          <p:cNvSpPr>
            <a:spLocks noGrp="1"/>
          </p:cNvSpPr>
          <p:nvPr>
            <p:ph type="title"/>
          </p:nvPr>
        </p:nvSpPr>
        <p:spPr/>
        <p:txBody>
          <a:bodyPr/>
          <a:lstStyle/>
          <a:p>
            <a:r>
              <a:rPr lang="en-US" cap="none" dirty="0" err="1" smtClean="0"/>
              <a:t>eXo</a:t>
            </a:r>
            <a:r>
              <a:rPr lang="en-US" dirty="0" smtClean="0"/>
              <a:t> Reseller Program</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Thank You</a:t>
            </a:r>
            <a:endParaRPr lang="en-US" dirty="0"/>
          </a:p>
        </p:txBody>
      </p:sp>
      <p:sp>
        <p:nvSpPr>
          <p:cNvPr id="4" name="Text Placeholder 3"/>
          <p:cNvSpPr>
            <a:spLocks noGrp="1"/>
          </p:cNvSpPr>
          <p:nvPr>
            <p:ph type="body" sz="quarter" idx="11"/>
          </p:nvPr>
        </p:nvSpPr>
        <p:spPr/>
        <p:txBody>
          <a:bodyPr/>
          <a:lstStyle/>
          <a:p>
            <a:r>
              <a:rPr lang="en-US" dirty="0" smtClean="0"/>
              <a:t>Questions? </a:t>
            </a:r>
          </a:p>
          <a:p>
            <a:r>
              <a:rPr lang="en-US" dirty="0" smtClean="0"/>
              <a:t>Contact us: </a:t>
            </a:r>
            <a:r>
              <a:rPr lang="en-US" dirty="0" err="1" smtClean="0"/>
              <a:t>sales@exoplatform.com</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Backup Slides</a:t>
            </a:r>
            <a:endParaRPr lang="en-US" dirty="0"/>
          </a:p>
        </p:txBody>
      </p:sp>
      <p:sp>
        <p:nvSpPr>
          <p:cNvPr id="10" name="Text Placeholder 9"/>
          <p:cNvSpPr>
            <a:spLocks noGrp="1"/>
          </p:cNvSpPr>
          <p:nvPr>
            <p:ph type="body" sz="quarter" idx="11"/>
          </p:nvPr>
        </p:nvSpPr>
        <p:spPr/>
        <p:txBody>
          <a:bodyPr/>
          <a:lstStyle/>
          <a:p>
            <a:r>
              <a:rPr lang="en-US" dirty="0" smtClean="0"/>
              <a:t>Features &amp; Screenshots</a:t>
            </a:r>
            <a:endParaRPr lang="en-US" dirty="0"/>
          </a:p>
        </p:txBody>
      </p:sp>
    </p:spTree>
    <p:extLst>
      <p:ext uri="{BB962C8B-B14F-4D97-AF65-F5344CB8AC3E}">
        <p14:creationId xmlns:p14="http://schemas.microsoft.com/office/powerpoint/2010/main" val="24718061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smtClean="0"/>
              <a:t>UXP Features: Content Management</a:t>
            </a:r>
          </a:p>
        </p:txBody>
      </p:sp>
      <p:pic>
        <p:nvPicPr>
          <p:cNvPr id="5" name="Image 4" descr="Screen Shot 2012-01-18 at 5.24.59 AM.png"/>
          <p:cNvPicPr>
            <a:picLocks noChangeAspect="1"/>
          </p:cNvPicPr>
          <p:nvPr/>
        </p:nvPicPr>
        <p:blipFill>
          <a:blip r:embed="rId3"/>
          <a:stretch>
            <a:fillRect/>
          </a:stretch>
        </p:blipFill>
        <p:spPr>
          <a:xfrm>
            <a:off x="612648" y="1385648"/>
            <a:ext cx="7924800" cy="4306751"/>
          </a:xfrm>
          <a:prstGeom prst="rect">
            <a:avLst/>
          </a:prstGeom>
        </p:spPr>
      </p:pic>
      <p:sp>
        <p:nvSpPr>
          <p:cNvPr id="4" name="ZoneTexte 3"/>
          <p:cNvSpPr txBox="1"/>
          <p:nvPr/>
        </p:nvSpPr>
        <p:spPr>
          <a:xfrm>
            <a:off x="4939114" y="6400800"/>
            <a:ext cx="2223686" cy="276999"/>
          </a:xfrm>
          <a:prstGeom prst="rect">
            <a:avLst/>
          </a:prstGeom>
          <a:noFill/>
        </p:spPr>
        <p:txBody>
          <a:bodyPr wrap="none" rtlCol="0">
            <a:spAutoFit/>
          </a:bodyPr>
          <a:lstStyle/>
          <a:p>
            <a:r>
              <a:rPr lang="fr-FR" sz="1200" b="1" dirty="0" err="1" smtClean="0">
                <a:solidFill>
                  <a:schemeClr val="bg1"/>
                </a:solidFill>
              </a:rPr>
              <a:t>Confidential</a:t>
            </a:r>
            <a:r>
              <a:rPr lang="fr-FR" sz="1200" b="1" dirty="0" smtClean="0">
                <a:solidFill>
                  <a:schemeClr val="bg1"/>
                </a:solidFill>
              </a:rPr>
              <a:t> – </a:t>
            </a:r>
            <a:r>
              <a:rPr lang="fr-FR" sz="1200" b="1" dirty="0" err="1" smtClean="0">
                <a:solidFill>
                  <a:schemeClr val="bg1"/>
                </a:solidFill>
              </a:rPr>
              <a:t>Internal</a:t>
            </a:r>
            <a:r>
              <a:rPr lang="fr-FR" sz="1200" b="1" dirty="0" smtClean="0">
                <a:solidFill>
                  <a:schemeClr val="bg1"/>
                </a:solidFill>
              </a:rPr>
              <a:t> Use </a:t>
            </a:r>
            <a:r>
              <a:rPr lang="fr-FR" sz="1200" b="1" dirty="0" err="1" smtClean="0">
                <a:solidFill>
                  <a:schemeClr val="bg1"/>
                </a:solidFill>
              </a:rPr>
              <a:t>Only</a:t>
            </a:r>
            <a:endParaRPr lang="fr-FR" sz="1200" b="1" dirty="0">
              <a:solidFill>
                <a:schemeClr val="bg1"/>
              </a:solidFill>
            </a:endParaRPr>
          </a:p>
        </p:txBody>
      </p:sp>
    </p:spTree>
    <p:extLst>
      <p:ext uri="{BB962C8B-B14F-4D97-AF65-F5344CB8AC3E}">
        <p14:creationId xmlns:p14="http://schemas.microsoft.com/office/powerpoint/2010/main" val="6162933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smtClean="0"/>
              <a:t>Enterprise Social Networks</a:t>
            </a:r>
          </a:p>
        </p:txBody>
      </p:sp>
      <p:pic>
        <p:nvPicPr>
          <p:cNvPr id="5" name="Image 4" descr="Screen Shot 2012-01-18 at 5.24.59 AM.png"/>
          <p:cNvPicPr>
            <a:picLocks noChangeAspect="1"/>
          </p:cNvPicPr>
          <p:nvPr/>
        </p:nvPicPr>
        <p:blipFill>
          <a:blip r:embed="rId3"/>
          <a:stretch>
            <a:fillRect/>
          </a:stretch>
        </p:blipFill>
        <p:spPr>
          <a:xfrm>
            <a:off x="612648" y="1221108"/>
            <a:ext cx="7924800" cy="4635831"/>
          </a:xfrm>
          <a:prstGeom prst="rect">
            <a:avLst/>
          </a:prstGeom>
        </p:spPr>
      </p:pic>
      <p:sp>
        <p:nvSpPr>
          <p:cNvPr id="4" name="ZoneTexte 3"/>
          <p:cNvSpPr txBox="1"/>
          <p:nvPr/>
        </p:nvSpPr>
        <p:spPr>
          <a:xfrm>
            <a:off x="4939114" y="6400800"/>
            <a:ext cx="2223686" cy="276999"/>
          </a:xfrm>
          <a:prstGeom prst="rect">
            <a:avLst/>
          </a:prstGeom>
          <a:noFill/>
        </p:spPr>
        <p:txBody>
          <a:bodyPr wrap="none" rtlCol="0">
            <a:spAutoFit/>
          </a:bodyPr>
          <a:lstStyle/>
          <a:p>
            <a:r>
              <a:rPr lang="fr-FR" sz="1200" b="1" dirty="0" err="1" smtClean="0">
                <a:solidFill>
                  <a:schemeClr val="bg1"/>
                </a:solidFill>
              </a:rPr>
              <a:t>Confidential</a:t>
            </a:r>
            <a:r>
              <a:rPr lang="fr-FR" sz="1200" b="1" dirty="0" smtClean="0">
                <a:solidFill>
                  <a:schemeClr val="bg1"/>
                </a:solidFill>
              </a:rPr>
              <a:t> – </a:t>
            </a:r>
            <a:r>
              <a:rPr lang="fr-FR" sz="1200" b="1" dirty="0" err="1" smtClean="0">
                <a:solidFill>
                  <a:schemeClr val="bg1"/>
                </a:solidFill>
              </a:rPr>
              <a:t>Internal</a:t>
            </a:r>
            <a:r>
              <a:rPr lang="fr-FR" sz="1200" b="1" dirty="0" smtClean="0">
                <a:solidFill>
                  <a:schemeClr val="bg1"/>
                </a:solidFill>
              </a:rPr>
              <a:t> Use </a:t>
            </a:r>
            <a:r>
              <a:rPr lang="fr-FR" sz="1200" b="1" dirty="0" err="1" smtClean="0">
                <a:solidFill>
                  <a:schemeClr val="bg1"/>
                </a:solidFill>
              </a:rPr>
              <a:t>Only</a:t>
            </a:r>
            <a:endParaRPr lang="fr-FR" sz="1200" b="1" dirty="0">
              <a:solidFill>
                <a:schemeClr val="bg1"/>
              </a:solidFill>
            </a:endParaRPr>
          </a:p>
        </p:txBody>
      </p:sp>
    </p:spTree>
    <p:extLst>
      <p:ext uri="{BB962C8B-B14F-4D97-AF65-F5344CB8AC3E}">
        <p14:creationId xmlns:p14="http://schemas.microsoft.com/office/powerpoint/2010/main" val="6162933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smtClean="0"/>
              <a:t>Knowledge Management: Wiki &amp; Forum</a:t>
            </a:r>
          </a:p>
        </p:txBody>
      </p:sp>
      <p:pic>
        <p:nvPicPr>
          <p:cNvPr id="5" name="Image 4" descr="Screen Shot 2012-01-18 at 5.24.59 AM.png"/>
          <p:cNvPicPr>
            <a:picLocks noChangeAspect="1"/>
          </p:cNvPicPr>
          <p:nvPr/>
        </p:nvPicPr>
        <p:blipFill>
          <a:blip r:embed="rId3"/>
          <a:stretch>
            <a:fillRect/>
          </a:stretch>
        </p:blipFill>
        <p:spPr>
          <a:xfrm>
            <a:off x="612648" y="1222155"/>
            <a:ext cx="7924800" cy="4633736"/>
          </a:xfrm>
          <a:prstGeom prst="rect">
            <a:avLst/>
          </a:prstGeom>
        </p:spPr>
      </p:pic>
      <p:sp>
        <p:nvSpPr>
          <p:cNvPr id="4" name="ZoneTexte 3"/>
          <p:cNvSpPr txBox="1"/>
          <p:nvPr/>
        </p:nvSpPr>
        <p:spPr>
          <a:xfrm>
            <a:off x="4939114" y="6400800"/>
            <a:ext cx="2223686" cy="276999"/>
          </a:xfrm>
          <a:prstGeom prst="rect">
            <a:avLst/>
          </a:prstGeom>
          <a:noFill/>
        </p:spPr>
        <p:txBody>
          <a:bodyPr wrap="none" rtlCol="0">
            <a:spAutoFit/>
          </a:bodyPr>
          <a:lstStyle/>
          <a:p>
            <a:r>
              <a:rPr lang="fr-FR" sz="1200" b="1" dirty="0" err="1" smtClean="0">
                <a:solidFill>
                  <a:schemeClr val="bg1"/>
                </a:solidFill>
              </a:rPr>
              <a:t>Confidential</a:t>
            </a:r>
            <a:r>
              <a:rPr lang="fr-FR" sz="1200" b="1" dirty="0" smtClean="0">
                <a:solidFill>
                  <a:schemeClr val="bg1"/>
                </a:solidFill>
              </a:rPr>
              <a:t> – </a:t>
            </a:r>
            <a:r>
              <a:rPr lang="fr-FR" sz="1200" b="1" dirty="0" err="1" smtClean="0">
                <a:solidFill>
                  <a:schemeClr val="bg1"/>
                </a:solidFill>
              </a:rPr>
              <a:t>Internal</a:t>
            </a:r>
            <a:r>
              <a:rPr lang="fr-FR" sz="1200" b="1" dirty="0" smtClean="0">
                <a:solidFill>
                  <a:schemeClr val="bg1"/>
                </a:solidFill>
              </a:rPr>
              <a:t> Use </a:t>
            </a:r>
            <a:r>
              <a:rPr lang="fr-FR" sz="1200" b="1" dirty="0" err="1" smtClean="0">
                <a:solidFill>
                  <a:schemeClr val="bg1"/>
                </a:solidFill>
              </a:rPr>
              <a:t>Only</a:t>
            </a:r>
            <a:endParaRPr lang="fr-FR" sz="1200" b="1" dirty="0">
              <a:solidFill>
                <a:schemeClr val="bg1"/>
              </a:solidFill>
            </a:endParaRPr>
          </a:p>
        </p:txBody>
      </p:sp>
    </p:spTree>
    <p:extLst>
      <p:ext uri="{BB962C8B-B14F-4D97-AF65-F5344CB8AC3E}">
        <p14:creationId xmlns:p14="http://schemas.microsoft.com/office/powerpoint/2010/main" val="6162933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smtClean="0"/>
              <a:t>Collaborative Calendars</a:t>
            </a:r>
          </a:p>
        </p:txBody>
      </p:sp>
      <p:pic>
        <p:nvPicPr>
          <p:cNvPr id="5" name="Image 4" descr="Screen Shot 2012-01-18 at 5.24.59 AM.png"/>
          <p:cNvPicPr>
            <a:picLocks noChangeAspect="1"/>
          </p:cNvPicPr>
          <p:nvPr/>
        </p:nvPicPr>
        <p:blipFill>
          <a:blip r:embed="rId3"/>
          <a:stretch>
            <a:fillRect/>
          </a:stretch>
        </p:blipFill>
        <p:spPr>
          <a:xfrm>
            <a:off x="612648" y="1221108"/>
            <a:ext cx="7923332" cy="4635831"/>
          </a:xfrm>
          <a:prstGeom prst="rect">
            <a:avLst/>
          </a:prstGeom>
        </p:spPr>
      </p:pic>
      <p:sp>
        <p:nvSpPr>
          <p:cNvPr id="4" name="ZoneTexte 3"/>
          <p:cNvSpPr txBox="1"/>
          <p:nvPr/>
        </p:nvSpPr>
        <p:spPr>
          <a:xfrm>
            <a:off x="4939114" y="6400800"/>
            <a:ext cx="2223686" cy="276999"/>
          </a:xfrm>
          <a:prstGeom prst="rect">
            <a:avLst/>
          </a:prstGeom>
          <a:noFill/>
        </p:spPr>
        <p:txBody>
          <a:bodyPr wrap="none" rtlCol="0">
            <a:spAutoFit/>
          </a:bodyPr>
          <a:lstStyle/>
          <a:p>
            <a:r>
              <a:rPr lang="fr-FR" sz="1200" b="1" dirty="0" err="1" smtClean="0">
                <a:solidFill>
                  <a:schemeClr val="bg1"/>
                </a:solidFill>
              </a:rPr>
              <a:t>Confidential</a:t>
            </a:r>
            <a:r>
              <a:rPr lang="fr-FR" sz="1200" b="1" dirty="0" smtClean="0">
                <a:solidFill>
                  <a:schemeClr val="bg1"/>
                </a:solidFill>
              </a:rPr>
              <a:t> – </a:t>
            </a:r>
            <a:r>
              <a:rPr lang="fr-FR" sz="1200" b="1" dirty="0" err="1" smtClean="0">
                <a:solidFill>
                  <a:schemeClr val="bg1"/>
                </a:solidFill>
              </a:rPr>
              <a:t>Internal</a:t>
            </a:r>
            <a:r>
              <a:rPr lang="fr-FR" sz="1200" b="1" dirty="0" smtClean="0">
                <a:solidFill>
                  <a:schemeClr val="bg1"/>
                </a:solidFill>
              </a:rPr>
              <a:t> Use </a:t>
            </a:r>
            <a:r>
              <a:rPr lang="fr-FR" sz="1200" b="1" dirty="0" err="1" smtClean="0">
                <a:solidFill>
                  <a:schemeClr val="bg1"/>
                </a:solidFill>
              </a:rPr>
              <a:t>Only</a:t>
            </a:r>
            <a:endParaRPr lang="fr-FR" sz="1200" b="1" dirty="0">
              <a:solidFill>
                <a:schemeClr val="bg1"/>
              </a:solidFill>
            </a:endParaRPr>
          </a:p>
        </p:txBody>
      </p:sp>
    </p:spTree>
    <p:extLst>
      <p:ext uri="{BB962C8B-B14F-4D97-AF65-F5344CB8AC3E}">
        <p14:creationId xmlns:p14="http://schemas.microsoft.com/office/powerpoint/2010/main" val="6162933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fr-FR" dirty="0" smtClean="0"/>
              <a:t>Extensible: Gadget Pack</a:t>
            </a:r>
            <a:endParaRPr lang="en-GB" dirty="0" smtClean="0"/>
          </a:p>
        </p:txBody>
      </p:sp>
      <p:pic>
        <p:nvPicPr>
          <p:cNvPr id="5" name="Image 4" descr="Screen Shot 2012-01-18 at 5.24.59 AM.png"/>
          <p:cNvPicPr>
            <a:picLocks noChangeAspect="1"/>
          </p:cNvPicPr>
          <p:nvPr/>
        </p:nvPicPr>
        <p:blipFill>
          <a:blip r:embed="rId3"/>
          <a:stretch>
            <a:fillRect/>
          </a:stretch>
        </p:blipFill>
        <p:spPr>
          <a:xfrm>
            <a:off x="612648" y="1390365"/>
            <a:ext cx="7924800" cy="4297317"/>
          </a:xfrm>
          <a:prstGeom prst="rect">
            <a:avLst/>
          </a:prstGeom>
        </p:spPr>
      </p:pic>
      <p:sp>
        <p:nvSpPr>
          <p:cNvPr id="4" name="ZoneTexte 3"/>
          <p:cNvSpPr txBox="1"/>
          <p:nvPr/>
        </p:nvSpPr>
        <p:spPr>
          <a:xfrm>
            <a:off x="4939114" y="6400800"/>
            <a:ext cx="2223686" cy="276999"/>
          </a:xfrm>
          <a:prstGeom prst="rect">
            <a:avLst/>
          </a:prstGeom>
          <a:noFill/>
        </p:spPr>
        <p:txBody>
          <a:bodyPr wrap="none" rtlCol="0">
            <a:spAutoFit/>
          </a:bodyPr>
          <a:lstStyle/>
          <a:p>
            <a:r>
              <a:rPr lang="fr-FR" sz="1200" b="1" dirty="0" err="1" smtClean="0">
                <a:solidFill>
                  <a:schemeClr val="bg1"/>
                </a:solidFill>
              </a:rPr>
              <a:t>Confidential</a:t>
            </a:r>
            <a:r>
              <a:rPr lang="fr-FR" sz="1200" b="1" dirty="0" smtClean="0">
                <a:solidFill>
                  <a:schemeClr val="bg1"/>
                </a:solidFill>
              </a:rPr>
              <a:t> – </a:t>
            </a:r>
            <a:r>
              <a:rPr lang="fr-FR" sz="1200" b="1" dirty="0" err="1" smtClean="0">
                <a:solidFill>
                  <a:schemeClr val="bg1"/>
                </a:solidFill>
              </a:rPr>
              <a:t>Internal</a:t>
            </a:r>
            <a:r>
              <a:rPr lang="fr-FR" sz="1200" b="1" dirty="0" smtClean="0">
                <a:solidFill>
                  <a:schemeClr val="bg1"/>
                </a:solidFill>
              </a:rPr>
              <a:t> Use </a:t>
            </a:r>
            <a:r>
              <a:rPr lang="fr-FR" sz="1200" b="1" dirty="0" err="1" smtClean="0">
                <a:solidFill>
                  <a:schemeClr val="bg1"/>
                </a:solidFill>
              </a:rPr>
              <a:t>Only</a:t>
            </a:r>
            <a:endParaRPr lang="fr-FR" sz="1200" b="1" dirty="0">
              <a:solidFill>
                <a:schemeClr val="bg1"/>
              </a:solidFill>
            </a:endParaRPr>
          </a:p>
        </p:txBody>
      </p:sp>
    </p:spTree>
    <p:extLst>
      <p:ext uri="{BB962C8B-B14F-4D97-AF65-F5344CB8AC3E}">
        <p14:creationId xmlns:p14="http://schemas.microsoft.com/office/powerpoint/2010/main" val="6162933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fr-FR" dirty="0" smtClean="0"/>
              <a:t>Extensible: Gadget Pack</a:t>
            </a:r>
            <a:endParaRPr lang="en-GB" dirty="0" smtClean="0"/>
          </a:p>
        </p:txBody>
      </p:sp>
      <p:sp>
        <p:nvSpPr>
          <p:cNvPr id="7" name="Content Placeholder 6"/>
          <p:cNvSpPr>
            <a:spLocks noGrp="1"/>
          </p:cNvSpPr>
          <p:nvPr>
            <p:ph sz="half" idx="1"/>
          </p:nvPr>
        </p:nvSpPr>
        <p:spPr/>
        <p:txBody>
          <a:bodyPr/>
          <a:lstStyle/>
          <a:p>
            <a:r>
              <a:rPr lang="en-US" dirty="0" smtClean="0"/>
              <a:t> Engagement Gadgets</a:t>
            </a:r>
          </a:p>
          <a:p>
            <a:pPr lvl="1"/>
            <a:r>
              <a:rPr lang="en-US" dirty="0" smtClean="0"/>
              <a:t> Latest Forum Posts</a:t>
            </a:r>
          </a:p>
          <a:p>
            <a:pPr lvl="1"/>
            <a:r>
              <a:rPr lang="en-US" dirty="0" smtClean="0"/>
              <a:t> Top Voted Topics</a:t>
            </a:r>
          </a:p>
          <a:p>
            <a:pPr lvl="1"/>
            <a:r>
              <a:rPr lang="en-US" dirty="0" smtClean="0"/>
              <a:t> Forum Statistics</a:t>
            </a:r>
          </a:p>
          <a:p>
            <a:pPr lvl="1"/>
            <a:r>
              <a:rPr lang="en-US" dirty="0" smtClean="0"/>
              <a:t> Who’s Online?</a:t>
            </a:r>
          </a:p>
          <a:p>
            <a:pPr lvl="1"/>
            <a:r>
              <a:rPr lang="en-US" dirty="0" smtClean="0"/>
              <a:t> Latest Wiki Updates</a:t>
            </a:r>
          </a:p>
          <a:p>
            <a:pPr lvl="1"/>
            <a:r>
              <a:rPr lang="en-US" dirty="0" smtClean="0"/>
              <a:t> Friend Suggestions</a:t>
            </a:r>
          </a:p>
          <a:p>
            <a:pPr lvl="1"/>
            <a:r>
              <a:rPr lang="en-US" dirty="0" smtClean="0"/>
              <a:t> Featured Poll</a:t>
            </a:r>
          </a:p>
          <a:p>
            <a:r>
              <a:rPr lang="en-US" dirty="0" smtClean="0"/>
              <a:t> Audit Gadgets</a:t>
            </a:r>
          </a:p>
          <a:p>
            <a:pPr lvl="1"/>
            <a:r>
              <a:rPr lang="en-US" dirty="0" smtClean="0"/>
              <a:t>  User Login History</a:t>
            </a:r>
          </a:p>
          <a:p>
            <a:pPr lvl="1"/>
            <a:r>
              <a:rPr lang="en-US" dirty="0" smtClean="0"/>
              <a:t>  Page Activity Stats</a:t>
            </a:r>
          </a:p>
          <a:p>
            <a:pPr lvl="1"/>
            <a:r>
              <a:rPr lang="en-US" dirty="0" smtClean="0"/>
              <a:t>  User Activity Audit</a:t>
            </a:r>
          </a:p>
          <a:p>
            <a:endParaRPr lang="en-US" dirty="0"/>
          </a:p>
        </p:txBody>
      </p:sp>
      <p:sp>
        <p:nvSpPr>
          <p:cNvPr id="11" name="Content Placeholder 10"/>
          <p:cNvSpPr>
            <a:spLocks noGrp="1"/>
          </p:cNvSpPr>
          <p:nvPr>
            <p:ph sz="half" idx="2"/>
          </p:nvPr>
        </p:nvSpPr>
        <p:spPr/>
        <p:txBody>
          <a:bodyPr/>
          <a:lstStyle/>
          <a:p>
            <a:r>
              <a:rPr lang="en-US" dirty="0" smtClean="0"/>
              <a:t> Collaboration Gadgets</a:t>
            </a:r>
          </a:p>
          <a:p>
            <a:pPr lvl="1"/>
            <a:r>
              <a:rPr lang="en-US" dirty="0" smtClean="0"/>
              <a:t> Calendar</a:t>
            </a:r>
          </a:p>
          <a:p>
            <a:pPr lvl="1"/>
            <a:r>
              <a:rPr lang="en-US" dirty="0" smtClean="0"/>
              <a:t> Publish Content</a:t>
            </a:r>
          </a:p>
          <a:p>
            <a:pPr lvl="1"/>
            <a:r>
              <a:rPr lang="en-US" dirty="0" smtClean="0"/>
              <a:t> Text Translation</a:t>
            </a:r>
          </a:p>
          <a:p>
            <a:r>
              <a:rPr lang="en-US" dirty="0" smtClean="0"/>
              <a:t>Management &amp; Monitoring Gadgets</a:t>
            </a:r>
          </a:p>
          <a:p>
            <a:pPr lvl="1"/>
            <a:r>
              <a:rPr lang="en-US" dirty="0" smtClean="0"/>
              <a:t>  Memory Charts</a:t>
            </a:r>
          </a:p>
          <a:p>
            <a:pPr lvl="1"/>
            <a:r>
              <a:rPr lang="en-US" dirty="0" smtClean="0"/>
              <a:t>  Cache Levels</a:t>
            </a:r>
          </a:p>
          <a:p>
            <a:pPr lvl="1"/>
            <a:r>
              <a:rPr lang="en-US" dirty="0" smtClean="0"/>
              <a:t>  Applications Statistics</a:t>
            </a:r>
          </a:p>
          <a:p>
            <a:pPr lvl="1"/>
            <a:r>
              <a:rPr lang="en-US" dirty="0" smtClean="0"/>
              <a:t>  10 Slowest Templates</a:t>
            </a:r>
          </a:p>
          <a:p>
            <a:pPr lvl="1"/>
            <a:r>
              <a:rPr lang="en-US" dirty="0" smtClean="0"/>
              <a:t>  All Template Statistics</a:t>
            </a:r>
          </a:p>
          <a:p>
            <a:pPr lvl="1"/>
            <a:r>
              <a:rPr lang="en-US" dirty="0" smtClean="0"/>
              <a:t>  Services Management</a:t>
            </a:r>
          </a:p>
          <a:p>
            <a:pPr lvl="1"/>
            <a:r>
              <a:rPr lang="en-US" dirty="0" smtClean="0"/>
              <a:t>  Groovy Console</a:t>
            </a:r>
          </a:p>
          <a:p>
            <a:endParaRPr lang="en-US" dirty="0" smtClean="0"/>
          </a:p>
          <a:p>
            <a:endParaRPr lang="en-US" dirty="0"/>
          </a:p>
        </p:txBody>
      </p:sp>
      <p:sp>
        <p:nvSpPr>
          <p:cNvPr id="15" name="Text Placeholder 14"/>
          <p:cNvSpPr>
            <a:spLocks noGrp="1"/>
          </p:cNvSpPr>
          <p:nvPr>
            <p:ph type="body" sz="quarter" idx="10"/>
          </p:nvPr>
        </p:nvSpPr>
        <p:spPr/>
        <p:txBody>
          <a:bodyPr/>
          <a:lstStyle/>
          <a:p>
            <a:r>
              <a:rPr lang="en-US" dirty="0" smtClean="0"/>
              <a:t>Gadget Pack for </a:t>
            </a:r>
            <a:r>
              <a:rPr lang="en-US" dirty="0" err="1" smtClean="0"/>
              <a:t>eXo</a:t>
            </a:r>
            <a:r>
              <a:rPr lang="en-US" dirty="0" smtClean="0"/>
              <a:t> Platform 3.5 Enterprise Edition</a:t>
            </a:r>
          </a:p>
          <a:p>
            <a:pPr lvl="1"/>
            <a:r>
              <a:rPr lang="en-US" dirty="0" smtClean="0"/>
              <a:t>Developers can quickly learn </a:t>
            </a:r>
            <a:r>
              <a:rPr lang="en-US" dirty="0" err="1" smtClean="0"/>
              <a:t>eXo</a:t>
            </a:r>
            <a:r>
              <a:rPr lang="en-US" dirty="0" smtClean="0"/>
              <a:t> APIs to build new functionality for end users</a:t>
            </a:r>
          </a:p>
          <a:p>
            <a:endParaRPr lang="en-US" dirty="0"/>
          </a:p>
        </p:txBody>
      </p:sp>
    </p:spTree>
    <p:extLst>
      <p:ext uri="{BB962C8B-B14F-4D97-AF65-F5344CB8AC3E}">
        <p14:creationId xmlns:p14="http://schemas.microsoft.com/office/powerpoint/2010/main" val="6162933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a Web IDE?</a:t>
            </a:r>
            <a:endParaRPr lang="en-US" dirty="0"/>
          </a:p>
        </p:txBody>
      </p:sp>
      <p:sp>
        <p:nvSpPr>
          <p:cNvPr id="81922" name="Content Placeholder 2"/>
          <p:cNvSpPr>
            <a:spLocks noGrp="1"/>
          </p:cNvSpPr>
          <p:nvPr>
            <p:ph idx="1"/>
          </p:nvPr>
        </p:nvSpPr>
        <p:spPr/>
        <p:txBody>
          <a:bodyPr/>
          <a:lstStyle/>
          <a:p>
            <a:r>
              <a:rPr lang="en-US" dirty="0" smtClean="0"/>
              <a:t>A complete desktop IDE, now in the cloud</a:t>
            </a:r>
          </a:p>
          <a:p>
            <a:pPr lvl="1"/>
            <a:r>
              <a:rPr lang="en-US" dirty="0" smtClean="0"/>
              <a:t>No loss of ergonomics or performance</a:t>
            </a:r>
            <a:br>
              <a:rPr lang="en-US" dirty="0" smtClean="0"/>
            </a:br>
            <a:endParaRPr lang="en-US" dirty="0" smtClean="0"/>
          </a:p>
          <a:p>
            <a:r>
              <a:rPr lang="en-US" dirty="0" err="1" smtClean="0"/>
              <a:t>Mashup</a:t>
            </a:r>
            <a:r>
              <a:rPr lang="en-US" dirty="0" smtClean="0"/>
              <a:t> development</a:t>
            </a:r>
          </a:p>
          <a:p>
            <a:pPr lvl="1"/>
            <a:r>
              <a:rPr lang="en-US" dirty="0" smtClean="0"/>
              <a:t>Wiring REST Services, Gadgets, HTML5 and structured content</a:t>
            </a:r>
          </a:p>
          <a:p>
            <a:pPr lvl="1"/>
            <a:r>
              <a:rPr lang="en-US" dirty="0" smtClean="0"/>
              <a:t>Quick test in IDE with no deployment overhead</a:t>
            </a:r>
            <a:br>
              <a:rPr lang="en-US" dirty="0" smtClean="0"/>
            </a:br>
            <a:endParaRPr lang="en-US" dirty="0" smtClean="0"/>
          </a:p>
          <a:p>
            <a:r>
              <a:rPr lang="en-US" dirty="0" smtClean="0"/>
              <a:t>Collaborative editor</a:t>
            </a:r>
          </a:p>
          <a:p>
            <a:pPr lvl="1"/>
            <a:r>
              <a:rPr lang="en-US" dirty="0" smtClean="0"/>
              <a:t>Social coding</a:t>
            </a:r>
          </a:p>
          <a:p>
            <a:pPr lvl="1"/>
            <a:r>
              <a:rPr lang="en-US" dirty="0" smtClean="0"/>
              <a:t>Wiki and forum integration</a:t>
            </a:r>
            <a:br>
              <a:rPr lang="en-US" dirty="0" smtClean="0"/>
            </a:br>
            <a:endParaRPr lang="en-US" dirty="0" smtClean="0"/>
          </a:p>
          <a:p>
            <a:r>
              <a:rPr lang="en-US" dirty="0" smtClean="0"/>
              <a:t>Centralized administration</a:t>
            </a:r>
          </a:p>
          <a:p>
            <a:pPr lvl="1"/>
            <a:r>
              <a:rPr lang="en-US" dirty="0" smtClean="0"/>
              <a:t>No setup, available on all computers</a:t>
            </a:r>
          </a:p>
          <a:p>
            <a:pPr lvl="1"/>
            <a:r>
              <a:rPr lang="en-US" dirty="0" smtClean="0"/>
              <a:t>Simple upgrades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Customers: Government</a:t>
            </a:r>
            <a:endParaRPr lang="en-US" dirty="0"/>
          </a:p>
        </p:txBody>
      </p:sp>
      <p:grpSp>
        <p:nvGrpSpPr>
          <p:cNvPr id="20" name="Group 13"/>
          <p:cNvGrpSpPr>
            <a:grpSpLocks noChangeAspect="1"/>
          </p:cNvGrpSpPr>
          <p:nvPr/>
        </p:nvGrpSpPr>
        <p:grpSpPr bwMode="auto">
          <a:xfrm>
            <a:off x="6858000" y="990600"/>
            <a:ext cx="997564" cy="1130960"/>
            <a:chOff x="7092280" y="3458461"/>
            <a:chExt cx="781273" cy="886398"/>
          </a:xfrm>
        </p:grpSpPr>
        <p:pic>
          <p:nvPicPr>
            <p:cNvPr id="21"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l="14117" t="37061" r="68903" b="28917"/>
            <a:stretch>
              <a:fillRect/>
            </a:stretch>
          </p:blipFill>
          <p:spPr bwMode="auto">
            <a:xfrm>
              <a:off x="7093088" y="3458461"/>
              <a:ext cx="780465" cy="886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2" name="Rectangle 21"/>
            <p:cNvSpPr/>
            <p:nvPr/>
          </p:nvSpPr>
          <p:spPr>
            <a:xfrm>
              <a:off x="7092280" y="3573011"/>
              <a:ext cx="216213" cy="36001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23" name="Picture 9" descr="iser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11" y="5014688"/>
            <a:ext cx="1927850" cy="961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0" descr="valoise.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40702" y="4110870"/>
            <a:ext cx="1688898" cy="842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6" descr="guyane.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175" y="3848720"/>
            <a:ext cx="2215522" cy="1104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7" descr="bibli.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51351" y="5105400"/>
            <a:ext cx="1952989"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8" descr="dga.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911" y="1080287"/>
            <a:ext cx="1922050" cy="900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9" descr="douanes.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1656" y="2547876"/>
            <a:ext cx="2208560" cy="1033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0" descr="EPO.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76144" y="4038600"/>
            <a:ext cx="1512446" cy="70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3"/>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52297" y="2441767"/>
            <a:ext cx="1132366" cy="113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1" descr="Parlement Tunisien.gif"/>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74102" y="2438400"/>
            <a:ext cx="804282" cy="1228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Image 22"/>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915425" y="1260427"/>
            <a:ext cx="1169238" cy="635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Connecteur droit 21"/>
          <p:cNvCxnSpPr/>
          <p:nvPr/>
        </p:nvCxnSpPr>
        <p:spPr>
          <a:xfrm>
            <a:off x="3048749" y="1163696"/>
            <a:ext cx="0" cy="4812596"/>
          </a:xfrm>
          <a:prstGeom prst="line">
            <a:avLst/>
          </a:prstGeom>
          <a:ln w="19050" cmpd="sng">
            <a:solidFill>
              <a:schemeClr val="bg2">
                <a:lumMod val="9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4" name="Connecteur droit 22"/>
          <p:cNvCxnSpPr/>
          <p:nvPr/>
        </p:nvCxnSpPr>
        <p:spPr>
          <a:xfrm>
            <a:off x="5868149" y="1080287"/>
            <a:ext cx="0" cy="4896005"/>
          </a:xfrm>
          <a:prstGeom prst="line">
            <a:avLst/>
          </a:prstGeom>
          <a:ln w="19050" cmpd="sng">
            <a:solidFill>
              <a:schemeClr val="bg2">
                <a:lumMod val="9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5" name="Connecteur droit 23"/>
          <p:cNvCxnSpPr/>
          <p:nvPr/>
        </p:nvCxnSpPr>
        <p:spPr>
          <a:xfrm flipH="1">
            <a:off x="850063" y="2286000"/>
            <a:ext cx="7379537" cy="0"/>
          </a:xfrm>
          <a:prstGeom prst="line">
            <a:avLst/>
          </a:prstGeom>
          <a:ln w="19050" cmpd="sng">
            <a:solidFill>
              <a:schemeClr val="bg2">
                <a:lumMod val="9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6" name="Connecteur droit 24"/>
          <p:cNvCxnSpPr/>
          <p:nvPr/>
        </p:nvCxnSpPr>
        <p:spPr>
          <a:xfrm flipH="1">
            <a:off x="850063" y="3810000"/>
            <a:ext cx="7379537" cy="0"/>
          </a:xfrm>
          <a:prstGeom prst="line">
            <a:avLst/>
          </a:prstGeom>
          <a:ln w="19050" cmpd="sng">
            <a:solidFill>
              <a:schemeClr val="bg2">
                <a:lumMod val="9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7" name="Connecteur droit 25"/>
          <p:cNvCxnSpPr/>
          <p:nvPr/>
        </p:nvCxnSpPr>
        <p:spPr>
          <a:xfrm flipH="1">
            <a:off x="857075" y="5029200"/>
            <a:ext cx="7372525" cy="0"/>
          </a:xfrm>
          <a:prstGeom prst="line">
            <a:avLst/>
          </a:prstGeom>
          <a:ln w="19050" cmpd="sng">
            <a:solidFill>
              <a:schemeClr val="bg2">
                <a:lumMod val="90000"/>
              </a:schemeClr>
            </a:solidFill>
            <a:prstDash val="dash"/>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How to Reach Us</a:t>
            </a:r>
            <a:endParaRPr lang="en-US" dirty="0"/>
          </a:p>
        </p:txBody>
      </p:sp>
      <p:sp>
        <p:nvSpPr>
          <p:cNvPr id="70658" name="Espace réservé du contenu 2"/>
          <p:cNvSpPr>
            <a:spLocks noGrp="1"/>
          </p:cNvSpPr>
          <p:nvPr>
            <p:ph idx="1"/>
          </p:nvPr>
        </p:nvSpPr>
        <p:spPr/>
        <p:txBody>
          <a:bodyPr/>
          <a:lstStyle/>
          <a:p>
            <a:r>
              <a:rPr lang="en-US" smtClean="0"/>
              <a:t>Technical &amp; product information</a:t>
            </a:r>
          </a:p>
          <a:p>
            <a:pPr lvl="1"/>
            <a:r>
              <a:rPr lang="en-US" smtClean="0"/>
              <a:t>Video demos, tutorials, webinars and more: </a:t>
            </a:r>
            <a:r>
              <a:rPr lang="en-US" smtClean="0">
                <a:hlinkClick r:id="rId3"/>
              </a:rPr>
              <a:t>eXo Resource Center</a:t>
            </a:r>
            <a:endParaRPr lang="en-US" smtClean="0"/>
          </a:p>
          <a:p>
            <a:pPr lvl="1"/>
            <a:r>
              <a:rPr lang="en-US" smtClean="0"/>
              <a:t>Technical questions: </a:t>
            </a:r>
          </a:p>
          <a:p>
            <a:pPr lvl="2"/>
            <a:r>
              <a:rPr lang="en-US" smtClean="0"/>
              <a:t>eXo Support (for eXo Platform Subscription customers)</a:t>
            </a:r>
          </a:p>
          <a:p>
            <a:pPr lvl="2"/>
            <a:r>
              <a:rPr lang="en-US" smtClean="0">
                <a:hlinkClick r:id="rId4"/>
              </a:rPr>
              <a:t>eXo Forum</a:t>
            </a:r>
            <a:r>
              <a:rPr lang="en-US" smtClean="0"/>
              <a:t/>
            </a:r>
            <a:br>
              <a:rPr lang="en-US" smtClean="0"/>
            </a:br>
            <a:endParaRPr lang="en-US" smtClean="0"/>
          </a:p>
          <a:p>
            <a:r>
              <a:rPr lang="en-US" smtClean="0"/>
              <a:t>Pricing information, help with an RFI or PoC: </a:t>
            </a:r>
            <a:r>
              <a:rPr lang="en-US" smtClean="0">
                <a:hlinkClick r:id="rId5"/>
              </a:rPr>
              <a:t>eXo Sales team</a:t>
            </a:r>
            <a:endParaRPr lang="en-US" smtClean="0"/>
          </a:p>
          <a:p>
            <a:endParaRPr lang="en-US" smtClean="0"/>
          </a:p>
          <a:p>
            <a:endParaRPr lang="fr-FR"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3996207462"/>
              </p:ext>
            </p:extLst>
          </p:nvPr>
        </p:nvGraphicFramePr>
        <p:xfrm>
          <a:off x="457200" y="1143001"/>
          <a:ext cx="8229600" cy="4419599"/>
        </p:xfrm>
        <a:graphic>
          <a:graphicData uri="http://schemas.openxmlformats.org/drawingml/2006/table">
            <a:tbl>
              <a:tblPr/>
              <a:tblGrid>
                <a:gridCol w="4343400"/>
                <a:gridCol w="3886200"/>
              </a:tblGrid>
              <a:tr h="78676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err="1" smtClean="0">
                          <a:ln>
                            <a:noFill/>
                          </a:ln>
                          <a:solidFill>
                            <a:srgbClr val="000000"/>
                          </a:solidFill>
                          <a:effectLst/>
                          <a:latin typeface="Arial" charset="0"/>
                          <a:ea typeface="ＭＳ Ｐゴシック" charset="0"/>
                          <a:cs typeface="ＭＳ Ｐゴシック" charset="0"/>
                        </a:rPr>
                        <a:t>eXo</a:t>
                      </a:r>
                      <a:r>
                        <a:rPr kumimoji="0" lang="en-US" sz="1600" b="1" i="0" u="none" strike="noStrike" cap="none" normalizeH="0" baseline="0" dirty="0" smtClean="0">
                          <a:ln>
                            <a:noFill/>
                          </a:ln>
                          <a:solidFill>
                            <a:srgbClr val="000000"/>
                          </a:solidFill>
                          <a:effectLst/>
                          <a:latin typeface="Arial" charset="0"/>
                          <a:ea typeface="ＭＳ Ｐゴシック" charset="0"/>
                          <a:cs typeface="ＭＳ Ｐゴシック" charset="0"/>
                        </a:rPr>
                        <a:t> COMMUNITY PROJECTS</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350" b="0" i="0" u="none" strike="noStrike" cap="none" normalizeH="0" baseline="0" dirty="0" smtClean="0">
                          <a:ln>
                            <a:noFill/>
                          </a:ln>
                          <a:solidFill>
                            <a:schemeClr val="bg2">
                              <a:lumMod val="50000"/>
                            </a:schemeClr>
                          </a:solidFill>
                          <a:effectLst/>
                          <a:latin typeface="Arial" charset="0"/>
                          <a:ea typeface="ＭＳ Ｐゴシック" charset="0"/>
                          <a:cs typeface="ＭＳ Ｐゴシック" charset="0"/>
                        </a:rPr>
                        <a:t>Use </a:t>
                      </a:r>
                      <a:r>
                        <a:rPr kumimoji="0" lang="en-US" sz="1350" b="0" i="0" u="none" strike="noStrike" cap="none" normalizeH="0" baseline="0" dirty="0" err="1" smtClean="0">
                          <a:ln>
                            <a:noFill/>
                          </a:ln>
                          <a:solidFill>
                            <a:schemeClr val="bg2">
                              <a:lumMod val="50000"/>
                            </a:schemeClr>
                          </a:solidFill>
                          <a:effectLst/>
                          <a:latin typeface="Arial" charset="0"/>
                          <a:ea typeface="ＭＳ Ｐゴシック" charset="0"/>
                          <a:cs typeface="ＭＳ Ｐゴシック" charset="0"/>
                        </a:rPr>
                        <a:t>eXo</a:t>
                      </a:r>
                      <a:r>
                        <a:rPr kumimoji="0" lang="en-US" sz="1350" b="0" i="0" u="none" strike="noStrike" cap="none" normalizeH="0" baseline="0" dirty="0" smtClean="0">
                          <a:ln>
                            <a:noFill/>
                          </a:ln>
                          <a:solidFill>
                            <a:schemeClr val="bg2">
                              <a:lumMod val="50000"/>
                            </a:schemeClr>
                          </a:solidFill>
                          <a:effectLst/>
                          <a:latin typeface="Arial" charset="0"/>
                          <a:ea typeface="ＭＳ Ｐゴシック" charset="0"/>
                          <a:cs typeface="ＭＳ Ｐゴシック" charset="0"/>
                        </a:rPr>
                        <a:t> community projects if you are ready to:</a:t>
                      </a:r>
                    </a:p>
                  </a:txBody>
                  <a:tcPr marL="91435" marR="91435" marT="45711" marB="45711"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8E026"/>
                      </a:solidFill>
                      <a:prstDash val="dash"/>
                      <a:round/>
                      <a:headEnd type="none" w="med" len="med"/>
                      <a:tailEnd type="none" w="med" len="med"/>
                    </a:lnB>
                    <a:lnTlToBr>
                      <a:noFill/>
                    </a:lnTlToBr>
                    <a:lnBlToTr>
                      <a:noFill/>
                    </a:lnBlToTr>
                    <a:solidFill>
                      <a:schemeClr val="bg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err="1" smtClean="0">
                          <a:ln>
                            <a:noFill/>
                          </a:ln>
                          <a:solidFill>
                            <a:srgbClr val="000000"/>
                          </a:solidFill>
                          <a:effectLst/>
                          <a:latin typeface="Arial" charset="0"/>
                          <a:ea typeface="ＭＳ Ｐゴシック" charset="0"/>
                          <a:cs typeface="ＭＳ Ｐゴシック" charset="0"/>
                        </a:rPr>
                        <a:t>eXo</a:t>
                      </a:r>
                      <a:r>
                        <a:rPr kumimoji="0" lang="en-US" sz="1600" b="1" i="0" u="none" strike="noStrike" cap="none" normalizeH="0" baseline="0" dirty="0" smtClean="0">
                          <a:ln>
                            <a:noFill/>
                          </a:ln>
                          <a:solidFill>
                            <a:srgbClr val="000000"/>
                          </a:solidFill>
                          <a:effectLst/>
                          <a:latin typeface="Arial" charset="0"/>
                          <a:ea typeface="ＭＳ Ｐゴシック" charset="0"/>
                          <a:cs typeface="ＭＳ Ｐゴシック" charset="0"/>
                        </a:rPr>
                        <a:t> PLATFORM 3</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0" i="0" u="none" strike="noStrike" cap="none" normalizeH="0" baseline="0" dirty="0" smtClean="0">
                          <a:ln>
                            <a:noFill/>
                          </a:ln>
                          <a:solidFill>
                            <a:schemeClr val="bg2">
                              <a:lumMod val="50000"/>
                            </a:schemeClr>
                          </a:solidFill>
                          <a:effectLst/>
                          <a:latin typeface="Arial" charset="0"/>
                          <a:ea typeface="ＭＳ Ｐゴシック" charset="0"/>
                          <a:cs typeface="ＭＳ Ｐゴシック" charset="0"/>
                        </a:rPr>
                        <a:t>With </a:t>
                      </a:r>
                      <a:r>
                        <a:rPr kumimoji="0" lang="en-US" sz="1400" b="0" i="0" u="none" strike="noStrike" cap="none" normalizeH="0" baseline="0" dirty="0" err="1" smtClean="0">
                          <a:ln>
                            <a:noFill/>
                          </a:ln>
                          <a:solidFill>
                            <a:schemeClr val="bg2">
                              <a:lumMod val="50000"/>
                            </a:schemeClr>
                          </a:solidFill>
                          <a:effectLst/>
                          <a:latin typeface="Arial" charset="0"/>
                          <a:ea typeface="ＭＳ Ｐゴシック" charset="0"/>
                          <a:cs typeface="ＭＳ Ｐゴシック" charset="0"/>
                        </a:rPr>
                        <a:t>eXo</a:t>
                      </a:r>
                      <a:r>
                        <a:rPr kumimoji="0" lang="en-US" sz="1400" b="0" i="0" u="none" strike="noStrike" cap="none" normalizeH="0" baseline="0" dirty="0" smtClean="0">
                          <a:ln>
                            <a:noFill/>
                          </a:ln>
                          <a:solidFill>
                            <a:schemeClr val="bg2">
                              <a:lumMod val="50000"/>
                            </a:schemeClr>
                          </a:solidFill>
                          <a:effectLst/>
                          <a:latin typeface="Arial" charset="0"/>
                          <a:ea typeface="ＭＳ Ｐゴシック" charset="0"/>
                          <a:cs typeface="ＭＳ Ｐゴシック" charset="0"/>
                        </a:rPr>
                        <a:t> Platform, you get:</a:t>
                      </a:r>
                    </a:p>
                  </a:txBody>
                  <a:tcPr marL="91435" marR="91435" marT="45711" marB="45711"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8E026"/>
                      </a:solidFill>
                      <a:prstDash val="dash"/>
                      <a:round/>
                      <a:headEnd type="none" w="med" len="med"/>
                      <a:tailEnd type="none" w="med" len="med"/>
                    </a:lnB>
                    <a:lnTlToBr>
                      <a:noFill/>
                    </a:lnTlToBr>
                    <a:lnBlToTr>
                      <a:noFill/>
                    </a:lnBlToTr>
                    <a:solidFill>
                      <a:schemeClr val="bg2"/>
                    </a:solidFill>
                  </a:tcPr>
                </a:tc>
              </a:tr>
              <a:tr h="3632834">
                <a:tc>
                  <a:txBody>
                    <a:bodyPr/>
                    <a:lstStyle/>
                    <a:p>
                      <a:pPr marL="285750" marR="0" lvl="0" indent="-285750" algn="l" defTabSz="457200" rtl="0" eaLnBrk="1" fontAlgn="base" latinLnBrk="0" hangingPunct="1">
                        <a:lnSpc>
                          <a:spcPct val="100000"/>
                        </a:lnSpc>
                        <a:spcBef>
                          <a:spcPct val="0"/>
                        </a:spcBef>
                        <a:spcAft>
                          <a:spcPct val="0"/>
                        </a:spcAft>
                        <a:buClr>
                          <a:srgbClr val="FBC900"/>
                        </a:buClr>
                        <a:buSzPct val="113000"/>
                        <a:buFont typeface="Lucida Grande"/>
                        <a:buChar char="−"/>
                        <a:tabLst/>
                      </a:pPr>
                      <a:endParaRPr kumimoji="0" lang="en-US" sz="1350" b="0" i="0" u="none" strike="noStrike" cap="none" normalizeH="0" baseline="0" dirty="0" smtClean="0">
                        <a:ln>
                          <a:noFill/>
                        </a:ln>
                        <a:solidFill>
                          <a:srgbClr val="000000"/>
                        </a:solidFill>
                        <a:effectLst/>
                        <a:latin typeface="Arial" charset="0"/>
                        <a:ea typeface="ＭＳ Ｐゴシック" charset="0"/>
                        <a:cs typeface="ＭＳ Ｐゴシック" charset="0"/>
                      </a:endParaRPr>
                    </a:p>
                    <a:p>
                      <a:pPr marL="285750" marR="0" lvl="0" indent="-285750" algn="l" defTabSz="457200" rtl="0" eaLnBrk="1" fontAlgn="base" latinLnBrk="0" hangingPunct="1">
                        <a:lnSpc>
                          <a:spcPct val="100000"/>
                        </a:lnSpc>
                        <a:spcBef>
                          <a:spcPct val="0"/>
                        </a:spcBef>
                        <a:spcAft>
                          <a:spcPct val="0"/>
                        </a:spcAft>
                        <a:buClr>
                          <a:srgbClr val="FBC900"/>
                        </a:buClr>
                        <a:buSzPct val="113000"/>
                        <a:buFont typeface="Lucida Grande"/>
                        <a:buChar char="−"/>
                        <a:tabLst/>
                      </a:pPr>
                      <a:r>
                        <a:rPr kumimoji="0" lang="en-US" sz="1350" b="0" i="0" u="none" strike="noStrike" cap="none" normalizeH="0" baseline="0" dirty="0" smtClean="0">
                          <a:ln>
                            <a:noFill/>
                          </a:ln>
                          <a:solidFill>
                            <a:srgbClr val="000000"/>
                          </a:solidFill>
                          <a:effectLst/>
                          <a:latin typeface="Arial" charset="0"/>
                          <a:ea typeface="ＭＳ Ｐゴシック" charset="0"/>
                          <a:cs typeface="ＭＳ Ｐゴシック" charset="0"/>
                        </a:rPr>
                        <a:t>Resolve </a:t>
                      </a:r>
                      <a:r>
                        <a:rPr kumimoji="0" lang="en-US" sz="1350" b="0" i="0" u="none" strike="noStrike" cap="none" normalizeH="0" baseline="0" dirty="0">
                          <a:ln>
                            <a:noFill/>
                          </a:ln>
                          <a:solidFill>
                            <a:srgbClr val="000000"/>
                          </a:solidFill>
                          <a:effectLst/>
                          <a:latin typeface="Arial" charset="0"/>
                          <a:ea typeface="ＭＳ Ｐゴシック" charset="0"/>
                          <a:cs typeface="ＭＳ Ｐゴシック" charset="0"/>
                        </a:rPr>
                        <a:t>issues and bugs during development.</a:t>
                      </a:r>
                    </a:p>
                    <a:p>
                      <a:pPr marL="285750" marR="0" lvl="0" indent="-285750" algn="l" defTabSz="457200" rtl="0" eaLnBrk="1" fontAlgn="base" latinLnBrk="0" hangingPunct="1">
                        <a:lnSpc>
                          <a:spcPct val="100000"/>
                        </a:lnSpc>
                        <a:spcBef>
                          <a:spcPct val="0"/>
                        </a:spcBef>
                        <a:spcAft>
                          <a:spcPct val="0"/>
                        </a:spcAft>
                        <a:buClr>
                          <a:srgbClr val="FBC900"/>
                        </a:buClr>
                        <a:buSzPct val="113000"/>
                        <a:buFont typeface="Lucida Grande"/>
                        <a:buChar char="−"/>
                        <a:tabLst/>
                      </a:pPr>
                      <a:endParaRPr kumimoji="0" lang="en-US" sz="1350" b="0" i="0" u="none" strike="noStrike" cap="none" normalizeH="0" baseline="0" dirty="0">
                        <a:ln>
                          <a:noFill/>
                        </a:ln>
                        <a:solidFill>
                          <a:srgbClr val="000000"/>
                        </a:solidFill>
                        <a:effectLst/>
                        <a:latin typeface="Arial" charset="0"/>
                        <a:ea typeface="ＭＳ Ｐゴシック" charset="0"/>
                        <a:cs typeface="ＭＳ Ｐゴシック" charset="0"/>
                      </a:endParaRPr>
                    </a:p>
                    <a:p>
                      <a:pPr marL="285750" marR="0" lvl="0" indent="-285750" algn="l" defTabSz="457200" rtl="0" eaLnBrk="1" fontAlgn="base" latinLnBrk="0" hangingPunct="1">
                        <a:lnSpc>
                          <a:spcPct val="100000"/>
                        </a:lnSpc>
                        <a:spcBef>
                          <a:spcPct val="0"/>
                        </a:spcBef>
                        <a:spcAft>
                          <a:spcPct val="0"/>
                        </a:spcAft>
                        <a:buClr>
                          <a:srgbClr val="FBC900"/>
                        </a:buClr>
                        <a:buSzPct val="113000"/>
                        <a:buFont typeface="Lucida Grande"/>
                        <a:buChar char="−"/>
                        <a:tabLst/>
                      </a:pPr>
                      <a:r>
                        <a:rPr kumimoji="0" lang="en-US" sz="1350" b="0" i="0" u="none" strike="noStrike" cap="none" normalizeH="0" baseline="0" dirty="0" smtClean="0">
                          <a:ln>
                            <a:noFill/>
                          </a:ln>
                          <a:solidFill>
                            <a:srgbClr val="000000"/>
                          </a:solidFill>
                          <a:effectLst/>
                          <a:latin typeface="Arial" charset="0"/>
                          <a:ea typeface="ＭＳ Ｐゴシック" charset="0"/>
                          <a:cs typeface="ＭＳ Ｐゴシック" charset="0"/>
                        </a:rPr>
                        <a:t>Perform </a:t>
                      </a:r>
                      <a:r>
                        <a:rPr kumimoji="0" lang="en-US" sz="1350" b="0" i="0" u="none" strike="noStrike" cap="none" normalizeH="0" baseline="0" dirty="0">
                          <a:ln>
                            <a:noFill/>
                          </a:ln>
                          <a:solidFill>
                            <a:srgbClr val="000000"/>
                          </a:solidFill>
                          <a:effectLst/>
                          <a:latin typeface="Arial" charset="0"/>
                          <a:ea typeface="ＭＳ Ｐゴシック" charset="0"/>
                          <a:cs typeface="ＭＳ Ｐゴシック" charset="0"/>
                        </a:rPr>
                        <a:t>integration, packaging and compatibility testing of the different community editions.</a:t>
                      </a:r>
                    </a:p>
                    <a:p>
                      <a:pPr marL="285750" marR="0" lvl="0" indent="-285750" algn="l" defTabSz="457200" rtl="0" eaLnBrk="1" fontAlgn="base" latinLnBrk="0" hangingPunct="1">
                        <a:lnSpc>
                          <a:spcPct val="100000"/>
                        </a:lnSpc>
                        <a:spcBef>
                          <a:spcPct val="0"/>
                        </a:spcBef>
                        <a:spcAft>
                          <a:spcPct val="0"/>
                        </a:spcAft>
                        <a:buClr>
                          <a:srgbClr val="FBC900"/>
                        </a:buClr>
                        <a:buSzPct val="113000"/>
                        <a:buFont typeface="Lucida Grande"/>
                        <a:buChar char="−"/>
                        <a:tabLst/>
                      </a:pPr>
                      <a:endParaRPr kumimoji="0" lang="en-US" sz="1350" b="0" i="0" u="none" strike="noStrike" cap="none" normalizeH="0" baseline="0" dirty="0">
                        <a:ln>
                          <a:noFill/>
                        </a:ln>
                        <a:solidFill>
                          <a:srgbClr val="000000"/>
                        </a:solidFill>
                        <a:effectLst/>
                        <a:latin typeface="Arial" charset="0"/>
                        <a:ea typeface="ＭＳ Ｐゴシック" charset="0"/>
                        <a:cs typeface="ＭＳ Ｐゴシック" charset="0"/>
                      </a:endParaRPr>
                    </a:p>
                    <a:p>
                      <a:pPr marL="285750" marR="0" lvl="0" indent="-285750" algn="l" defTabSz="457200" rtl="0" eaLnBrk="1" fontAlgn="base" latinLnBrk="0" hangingPunct="1">
                        <a:lnSpc>
                          <a:spcPct val="100000"/>
                        </a:lnSpc>
                        <a:spcBef>
                          <a:spcPct val="0"/>
                        </a:spcBef>
                        <a:spcAft>
                          <a:spcPct val="0"/>
                        </a:spcAft>
                        <a:buClr>
                          <a:srgbClr val="FBC900"/>
                        </a:buClr>
                        <a:buSzPct val="113000"/>
                        <a:buFont typeface="Lucida Grande"/>
                        <a:buChar char="−"/>
                        <a:tabLst/>
                      </a:pPr>
                      <a:r>
                        <a:rPr kumimoji="0" lang="en-US" sz="1350" b="0" i="0" u="none" strike="noStrike" cap="none" normalizeH="0" baseline="0" dirty="0" smtClean="0">
                          <a:ln>
                            <a:noFill/>
                          </a:ln>
                          <a:solidFill>
                            <a:srgbClr val="000000"/>
                          </a:solidFill>
                          <a:effectLst/>
                          <a:latin typeface="Arial" charset="0"/>
                          <a:ea typeface="ＭＳ Ｐゴシック" charset="0"/>
                          <a:cs typeface="ＭＳ Ｐゴシック" charset="0"/>
                        </a:rPr>
                        <a:t>Rely </a:t>
                      </a:r>
                      <a:r>
                        <a:rPr kumimoji="0" lang="en-US" sz="1350" b="0" i="0" u="none" strike="noStrike" cap="none" normalizeH="0" baseline="0" dirty="0">
                          <a:ln>
                            <a:noFill/>
                          </a:ln>
                          <a:solidFill>
                            <a:srgbClr val="000000"/>
                          </a:solidFill>
                          <a:effectLst/>
                          <a:latin typeface="Arial" charset="0"/>
                          <a:ea typeface="ＭＳ Ｐゴシック" charset="0"/>
                          <a:cs typeface="ＭＳ Ｐゴシック" charset="0"/>
                        </a:rPr>
                        <a:t>on the community for answers to questions.</a:t>
                      </a:r>
                    </a:p>
                    <a:p>
                      <a:pPr marL="285750" marR="0" lvl="0" indent="-285750" algn="l" defTabSz="457200" rtl="0" eaLnBrk="1" fontAlgn="base" latinLnBrk="0" hangingPunct="1">
                        <a:lnSpc>
                          <a:spcPct val="100000"/>
                        </a:lnSpc>
                        <a:spcBef>
                          <a:spcPct val="0"/>
                        </a:spcBef>
                        <a:spcAft>
                          <a:spcPct val="0"/>
                        </a:spcAft>
                        <a:buClr>
                          <a:srgbClr val="FBC900"/>
                        </a:buClr>
                        <a:buSzPct val="113000"/>
                        <a:buFont typeface="Lucida Grande"/>
                        <a:buChar char="−"/>
                        <a:tabLst/>
                      </a:pPr>
                      <a:endParaRPr kumimoji="0" lang="en-US" sz="1350" b="0" i="0" u="none" strike="noStrike" cap="none" normalizeH="0" baseline="0" dirty="0">
                        <a:ln>
                          <a:noFill/>
                        </a:ln>
                        <a:solidFill>
                          <a:srgbClr val="000000"/>
                        </a:solidFill>
                        <a:effectLst/>
                        <a:latin typeface="Arial" charset="0"/>
                        <a:ea typeface="ＭＳ Ｐゴシック" charset="0"/>
                        <a:cs typeface="ＭＳ Ｐゴシック" charset="0"/>
                      </a:endParaRPr>
                    </a:p>
                    <a:p>
                      <a:pPr marL="285750" marR="0" lvl="0" indent="-285750" algn="l" defTabSz="457200" rtl="0" eaLnBrk="1" fontAlgn="base" latinLnBrk="0" hangingPunct="1">
                        <a:lnSpc>
                          <a:spcPct val="100000"/>
                        </a:lnSpc>
                        <a:spcBef>
                          <a:spcPct val="0"/>
                        </a:spcBef>
                        <a:spcAft>
                          <a:spcPct val="0"/>
                        </a:spcAft>
                        <a:buClr>
                          <a:srgbClr val="FBC900"/>
                        </a:buClr>
                        <a:buSzPct val="113000"/>
                        <a:buFont typeface="Lucida Grande"/>
                        <a:buChar char="−"/>
                        <a:tabLst/>
                      </a:pPr>
                      <a:r>
                        <a:rPr kumimoji="0" lang="en-US" sz="1350" b="0" i="0" u="none" strike="noStrike" cap="none" normalizeH="0" baseline="0" dirty="0" smtClean="0">
                          <a:ln>
                            <a:noFill/>
                          </a:ln>
                          <a:solidFill>
                            <a:srgbClr val="000000"/>
                          </a:solidFill>
                          <a:effectLst/>
                          <a:latin typeface="Arial" charset="0"/>
                          <a:ea typeface="ＭＳ Ｐゴシック" charset="0"/>
                          <a:cs typeface="ＭＳ Ｐゴシック" charset="0"/>
                        </a:rPr>
                        <a:t>Identify </a:t>
                      </a:r>
                      <a:r>
                        <a:rPr kumimoji="0" lang="en-US" sz="1350" b="0" i="0" u="none" strike="noStrike" cap="none" normalizeH="0" baseline="0" dirty="0">
                          <a:ln>
                            <a:noFill/>
                          </a:ln>
                          <a:solidFill>
                            <a:srgbClr val="000000"/>
                          </a:solidFill>
                          <a:effectLst/>
                          <a:latin typeface="Arial" charset="0"/>
                          <a:ea typeface="ＭＳ Ｐゴシック" charset="0"/>
                          <a:cs typeface="ＭＳ Ｐゴシック" charset="0"/>
                        </a:rPr>
                        <a:t>and resolve security issues on your own.</a:t>
                      </a:r>
                    </a:p>
                    <a:p>
                      <a:pPr marL="285750" marR="0" lvl="0" indent="-285750" algn="l" defTabSz="457200" rtl="0" eaLnBrk="1" fontAlgn="base" latinLnBrk="0" hangingPunct="1">
                        <a:lnSpc>
                          <a:spcPct val="100000"/>
                        </a:lnSpc>
                        <a:spcBef>
                          <a:spcPct val="0"/>
                        </a:spcBef>
                        <a:spcAft>
                          <a:spcPct val="0"/>
                        </a:spcAft>
                        <a:buClr>
                          <a:srgbClr val="FBC900"/>
                        </a:buClr>
                        <a:buSzPct val="113000"/>
                        <a:buFont typeface="Lucida Grande"/>
                        <a:buChar char="−"/>
                        <a:tabLst/>
                      </a:pPr>
                      <a:endParaRPr kumimoji="0" lang="en-US" sz="1350" b="0" i="0" u="none" strike="noStrike" cap="none" normalizeH="0" baseline="0" dirty="0">
                        <a:ln>
                          <a:noFill/>
                        </a:ln>
                        <a:solidFill>
                          <a:srgbClr val="000000"/>
                        </a:solidFill>
                        <a:effectLst/>
                        <a:latin typeface="Arial" charset="0"/>
                        <a:ea typeface="ＭＳ Ｐゴシック" charset="0"/>
                        <a:cs typeface="ＭＳ Ｐゴシック" charset="0"/>
                      </a:endParaRPr>
                    </a:p>
                    <a:p>
                      <a:pPr marL="285750" marR="0" lvl="0" indent="-285750" algn="l" defTabSz="457200" rtl="0" eaLnBrk="1" fontAlgn="base" latinLnBrk="0" hangingPunct="1">
                        <a:lnSpc>
                          <a:spcPct val="100000"/>
                        </a:lnSpc>
                        <a:spcBef>
                          <a:spcPct val="0"/>
                        </a:spcBef>
                        <a:spcAft>
                          <a:spcPct val="0"/>
                        </a:spcAft>
                        <a:buClr>
                          <a:srgbClr val="FBC900"/>
                        </a:buClr>
                        <a:buSzPct val="113000"/>
                        <a:buFont typeface="Lucida Grande"/>
                        <a:buChar char="−"/>
                        <a:tabLst/>
                      </a:pPr>
                      <a:r>
                        <a:rPr kumimoji="0" lang="en-US" sz="1350" b="0" i="0" u="none" strike="noStrike" cap="none" normalizeH="0" baseline="0" dirty="0" smtClean="0">
                          <a:ln>
                            <a:noFill/>
                          </a:ln>
                          <a:solidFill>
                            <a:srgbClr val="000000"/>
                          </a:solidFill>
                          <a:effectLst/>
                          <a:latin typeface="Arial" charset="0"/>
                          <a:ea typeface="ＭＳ Ｐゴシック" charset="0"/>
                          <a:cs typeface="ＭＳ Ｐゴシック" charset="0"/>
                        </a:rPr>
                        <a:t>Support </a:t>
                      </a:r>
                      <a:r>
                        <a:rPr kumimoji="0" lang="en-US" sz="1350" b="0" i="0" u="none" strike="noStrike" cap="none" normalizeH="0" baseline="0" dirty="0">
                          <a:ln>
                            <a:noFill/>
                          </a:ln>
                          <a:solidFill>
                            <a:srgbClr val="000000"/>
                          </a:solidFill>
                          <a:effectLst/>
                          <a:latin typeface="Arial" charset="0"/>
                          <a:ea typeface="ＭＳ Ｐゴシック" charset="0"/>
                          <a:cs typeface="ＭＳ Ｐゴシック" charset="0"/>
                        </a:rPr>
                        <a:t>the software in production on your own without any SLA.</a:t>
                      </a:r>
                    </a:p>
                    <a:p>
                      <a:pPr marL="285750" marR="0" lvl="0" indent="-285750" algn="l" defTabSz="457200" rtl="0" eaLnBrk="1" fontAlgn="base" latinLnBrk="0" hangingPunct="1">
                        <a:lnSpc>
                          <a:spcPct val="100000"/>
                        </a:lnSpc>
                        <a:spcBef>
                          <a:spcPct val="0"/>
                        </a:spcBef>
                        <a:spcAft>
                          <a:spcPct val="0"/>
                        </a:spcAft>
                        <a:buClr>
                          <a:srgbClr val="FBC900"/>
                        </a:buClr>
                        <a:buSzPct val="113000"/>
                        <a:buFont typeface="Lucida Grande"/>
                        <a:buChar char="−"/>
                        <a:tabLst/>
                      </a:pPr>
                      <a:endParaRPr kumimoji="0" lang="en-US" sz="1350" b="0" i="0" u="none" strike="noStrike" cap="none" normalizeH="0" baseline="0" dirty="0">
                        <a:ln>
                          <a:noFill/>
                        </a:ln>
                        <a:solidFill>
                          <a:srgbClr val="000000"/>
                        </a:solidFill>
                        <a:effectLst/>
                        <a:latin typeface="Arial" charset="0"/>
                        <a:ea typeface="ＭＳ Ｐゴシック" charset="0"/>
                        <a:cs typeface="ＭＳ Ｐゴシック" charset="0"/>
                      </a:endParaRPr>
                    </a:p>
                    <a:p>
                      <a:pPr marL="285750" marR="0" lvl="0" indent="-285750" algn="l" defTabSz="457200" rtl="0" eaLnBrk="1" fontAlgn="base" latinLnBrk="0" hangingPunct="1">
                        <a:lnSpc>
                          <a:spcPct val="100000"/>
                        </a:lnSpc>
                        <a:spcBef>
                          <a:spcPct val="0"/>
                        </a:spcBef>
                        <a:spcAft>
                          <a:spcPct val="0"/>
                        </a:spcAft>
                        <a:buClr>
                          <a:srgbClr val="FBC900"/>
                        </a:buClr>
                        <a:buSzPct val="113000"/>
                        <a:buFont typeface="Lucida Grande"/>
                        <a:buChar char="−"/>
                        <a:tabLst/>
                      </a:pPr>
                      <a:r>
                        <a:rPr kumimoji="0" lang="en-US" sz="1350" b="0" i="0" u="none" strike="noStrike" cap="none" normalizeH="0" baseline="0" dirty="0" smtClean="0">
                          <a:ln>
                            <a:noFill/>
                          </a:ln>
                          <a:solidFill>
                            <a:srgbClr val="000000"/>
                          </a:solidFill>
                          <a:effectLst/>
                          <a:latin typeface="Arial" charset="0"/>
                          <a:ea typeface="ＭＳ Ｐゴシック" charset="0"/>
                          <a:cs typeface="ＭＳ Ｐゴシック" charset="0"/>
                        </a:rPr>
                        <a:t>Do </a:t>
                      </a:r>
                      <a:r>
                        <a:rPr kumimoji="0" lang="en-US" sz="1350" b="0" i="0" u="none" strike="noStrike" cap="none" normalizeH="0" baseline="0" dirty="0">
                          <a:ln>
                            <a:noFill/>
                          </a:ln>
                          <a:solidFill>
                            <a:srgbClr val="000000"/>
                          </a:solidFill>
                          <a:effectLst/>
                          <a:latin typeface="Arial" charset="0"/>
                          <a:ea typeface="ＭＳ Ｐゴシック" charset="0"/>
                          <a:cs typeface="ＭＳ Ｐゴシック" charset="0"/>
                        </a:rPr>
                        <a:t>not require additional features such as eXo Development Tools, which are available only in eXo Platform 3.</a:t>
                      </a:r>
                    </a:p>
                  </a:txBody>
                  <a:tcPr marL="91435" marR="91435" marT="45711" marB="45711"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8E026"/>
                      </a:solidFill>
                      <a:prstDash val="dash"/>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9F9F9"/>
                    </a:solidFill>
                  </a:tcPr>
                </a:tc>
                <a:tc>
                  <a:txBody>
                    <a:bodyPr/>
                    <a:lstStyle/>
                    <a:p>
                      <a:pPr marL="285750" marR="0" lvl="0" indent="-285750" algn="l" defTabSz="457200" rtl="0" eaLnBrk="1" fontAlgn="base" latinLnBrk="0" hangingPunct="1">
                        <a:lnSpc>
                          <a:spcPct val="100000"/>
                        </a:lnSpc>
                        <a:spcBef>
                          <a:spcPct val="0"/>
                        </a:spcBef>
                        <a:spcAft>
                          <a:spcPct val="0"/>
                        </a:spcAft>
                        <a:buClr>
                          <a:srgbClr val="FBC900"/>
                        </a:buClr>
                        <a:buSzPct val="113000"/>
                        <a:buFont typeface="Lucida Grande"/>
                        <a:buChar char="−"/>
                        <a:tabLst/>
                      </a:pPr>
                      <a:endParaRPr kumimoji="0" lang="en-US" sz="1350" b="0" i="0" u="none" strike="noStrike" cap="none" normalizeH="0" baseline="0" dirty="0" smtClean="0">
                        <a:ln>
                          <a:noFill/>
                        </a:ln>
                        <a:solidFill>
                          <a:srgbClr val="000000"/>
                        </a:solidFill>
                        <a:effectLst/>
                        <a:latin typeface="Arial" charset="0"/>
                        <a:ea typeface="ＭＳ Ｐゴシック" charset="0"/>
                        <a:cs typeface="ＭＳ Ｐゴシック" charset="0"/>
                      </a:endParaRPr>
                    </a:p>
                    <a:p>
                      <a:pPr marL="285750" marR="0" lvl="0" indent="-285750" algn="l" defTabSz="457200" rtl="0" eaLnBrk="1" fontAlgn="base" latinLnBrk="0" hangingPunct="1">
                        <a:lnSpc>
                          <a:spcPct val="100000"/>
                        </a:lnSpc>
                        <a:spcBef>
                          <a:spcPct val="0"/>
                        </a:spcBef>
                        <a:spcAft>
                          <a:spcPct val="0"/>
                        </a:spcAft>
                        <a:buClr>
                          <a:srgbClr val="FBC900"/>
                        </a:buClr>
                        <a:buSzPct val="113000"/>
                        <a:buFont typeface="Lucida Grande"/>
                        <a:buChar char="−"/>
                        <a:tabLst/>
                      </a:pPr>
                      <a:r>
                        <a:rPr kumimoji="0" lang="en-US" sz="1350" b="0" i="0" u="none" strike="noStrike" cap="none" normalizeH="0" baseline="0" dirty="0" smtClean="0">
                          <a:ln>
                            <a:noFill/>
                          </a:ln>
                          <a:solidFill>
                            <a:srgbClr val="000000"/>
                          </a:solidFill>
                          <a:effectLst/>
                          <a:latin typeface="Arial" charset="0"/>
                          <a:ea typeface="ＭＳ Ｐゴシック" charset="0"/>
                          <a:cs typeface="ＭＳ Ｐゴシック" charset="0"/>
                        </a:rPr>
                        <a:t>Enterprise</a:t>
                      </a:r>
                      <a:r>
                        <a:rPr kumimoji="0" lang="en-US" sz="1350" b="0" i="0" u="none" strike="noStrike" cap="none" normalizeH="0" baseline="0" dirty="0">
                          <a:ln>
                            <a:noFill/>
                          </a:ln>
                          <a:solidFill>
                            <a:srgbClr val="000000"/>
                          </a:solidFill>
                          <a:effectLst/>
                          <a:latin typeface="Arial" charset="0"/>
                          <a:ea typeface="ＭＳ Ｐゴシック" charset="0"/>
                          <a:cs typeface="ＭＳ Ｐゴシック" charset="0"/>
                        </a:rPr>
                        <a:t>-quality support during development and/or production with guaranteed SLAs.</a:t>
                      </a:r>
                    </a:p>
                    <a:p>
                      <a:pPr marL="285750" marR="0" lvl="0" indent="-285750" algn="l" defTabSz="457200" rtl="0" eaLnBrk="1" fontAlgn="base" latinLnBrk="0" hangingPunct="1">
                        <a:lnSpc>
                          <a:spcPct val="100000"/>
                        </a:lnSpc>
                        <a:spcBef>
                          <a:spcPct val="0"/>
                        </a:spcBef>
                        <a:spcAft>
                          <a:spcPct val="0"/>
                        </a:spcAft>
                        <a:buClr>
                          <a:srgbClr val="FBC900"/>
                        </a:buClr>
                        <a:buSzPct val="113000"/>
                        <a:buFont typeface="Lucida Grande"/>
                        <a:buChar char="−"/>
                        <a:tabLst/>
                      </a:pPr>
                      <a:endParaRPr kumimoji="0" lang="en-US" sz="1350" b="0" i="0" u="none" strike="noStrike" cap="none" normalizeH="0" baseline="0" dirty="0">
                        <a:ln>
                          <a:noFill/>
                        </a:ln>
                        <a:solidFill>
                          <a:srgbClr val="000000"/>
                        </a:solidFill>
                        <a:effectLst/>
                        <a:latin typeface="Arial" charset="0"/>
                        <a:ea typeface="ＭＳ Ｐゴシック" charset="0"/>
                        <a:cs typeface="ＭＳ Ｐゴシック" charset="0"/>
                      </a:endParaRPr>
                    </a:p>
                    <a:p>
                      <a:pPr marL="285750" marR="0" lvl="0" indent="-285750" algn="l" defTabSz="457200" rtl="0" eaLnBrk="1" fontAlgn="base" latinLnBrk="0" hangingPunct="1">
                        <a:lnSpc>
                          <a:spcPct val="100000"/>
                        </a:lnSpc>
                        <a:spcBef>
                          <a:spcPct val="0"/>
                        </a:spcBef>
                        <a:spcAft>
                          <a:spcPct val="0"/>
                        </a:spcAft>
                        <a:buClr>
                          <a:srgbClr val="FBC900"/>
                        </a:buClr>
                        <a:buSzPct val="113000"/>
                        <a:buFont typeface="Lucida Grande"/>
                        <a:buChar char="−"/>
                        <a:tabLst/>
                      </a:pPr>
                      <a:r>
                        <a:rPr kumimoji="0" lang="en-US" sz="1350" b="0" i="0" u="none" strike="noStrike" cap="none" normalizeH="0" baseline="0" dirty="0" smtClean="0">
                          <a:ln>
                            <a:noFill/>
                          </a:ln>
                          <a:solidFill>
                            <a:srgbClr val="000000"/>
                          </a:solidFill>
                          <a:effectLst/>
                          <a:latin typeface="Arial" charset="0"/>
                          <a:ea typeface="ＭＳ Ｐゴシック" charset="0"/>
                          <a:cs typeface="ＭＳ Ｐゴシック" charset="0"/>
                        </a:rPr>
                        <a:t>An </a:t>
                      </a:r>
                      <a:r>
                        <a:rPr kumimoji="0" lang="en-US" sz="1350" b="0" i="0" u="none" strike="noStrike" cap="none" normalizeH="0" baseline="0" dirty="0">
                          <a:ln>
                            <a:noFill/>
                          </a:ln>
                          <a:solidFill>
                            <a:srgbClr val="000000"/>
                          </a:solidFill>
                          <a:effectLst/>
                          <a:latin typeface="Arial" charset="0"/>
                          <a:ea typeface="ＭＳ Ｐゴシック" charset="0"/>
                          <a:cs typeface="ＭＳ Ｐゴシック" charset="0"/>
                        </a:rPr>
                        <a:t>integrated package, tested and certified on multiple JVMs and Operating Systems.</a:t>
                      </a:r>
                    </a:p>
                    <a:p>
                      <a:pPr marL="285750" marR="0" lvl="0" indent="-285750" algn="l" defTabSz="457200" rtl="0" eaLnBrk="1" fontAlgn="base" latinLnBrk="0" hangingPunct="1">
                        <a:lnSpc>
                          <a:spcPct val="100000"/>
                        </a:lnSpc>
                        <a:spcBef>
                          <a:spcPct val="0"/>
                        </a:spcBef>
                        <a:spcAft>
                          <a:spcPct val="0"/>
                        </a:spcAft>
                        <a:buClr>
                          <a:srgbClr val="FBC900"/>
                        </a:buClr>
                        <a:buSzPct val="113000"/>
                        <a:buFont typeface="Lucida Grande"/>
                        <a:buChar char="−"/>
                        <a:tabLst/>
                      </a:pPr>
                      <a:endParaRPr kumimoji="0" lang="en-US" sz="1350" b="0" i="0" u="none" strike="noStrike" cap="none" normalizeH="0" baseline="0" dirty="0">
                        <a:ln>
                          <a:noFill/>
                        </a:ln>
                        <a:solidFill>
                          <a:srgbClr val="000000"/>
                        </a:solidFill>
                        <a:effectLst/>
                        <a:latin typeface="Arial" charset="0"/>
                        <a:ea typeface="ＭＳ Ｐゴシック" charset="0"/>
                        <a:cs typeface="ＭＳ Ｐゴシック" charset="0"/>
                      </a:endParaRPr>
                    </a:p>
                    <a:p>
                      <a:pPr marL="285750" marR="0" lvl="0" indent="-285750" algn="l" defTabSz="457200" rtl="0" eaLnBrk="1" fontAlgn="base" latinLnBrk="0" hangingPunct="1">
                        <a:lnSpc>
                          <a:spcPct val="100000"/>
                        </a:lnSpc>
                        <a:spcBef>
                          <a:spcPct val="0"/>
                        </a:spcBef>
                        <a:spcAft>
                          <a:spcPct val="0"/>
                        </a:spcAft>
                        <a:buClr>
                          <a:srgbClr val="FBC900"/>
                        </a:buClr>
                        <a:buSzPct val="113000"/>
                        <a:buFont typeface="Lucida Grande"/>
                        <a:buChar char="−"/>
                        <a:tabLst/>
                      </a:pPr>
                      <a:r>
                        <a:rPr kumimoji="0" lang="en-US" sz="1350" b="0" i="0" u="none" strike="noStrike" cap="none" normalizeH="0" baseline="0" dirty="0" smtClean="0">
                          <a:ln>
                            <a:noFill/>
                          </a:ln>
                          <a:solidFill>
                            <a:srgbClr val="000000"/>
                          </a:solidFill>
                          <a:effectLst/>
                          <a:latin typeface="Arial" charset="0"/>
                          <a:ea typeface="ＭＳ Ｐゴシック" charset="0"/>
                          <a:cs typeface="ＭＳ Ｐゴシック" charset="0"/>
                        </a:rPr>
                        <a:t>Additional </a:t>
                      </a:r>
                      <a:r>
                        <a:rPr kumimoji="0" lang="en-US" sz="1350" b="0" i="0" u="none" strike="noStrike" cap="none" normalizeH="0" baseline="0" dirty="0">
                          <a:ln>
                            <a:noFill/>
                          </a:ln>
                          <a:solidFill>
                            <a:srgbClr val="000000"/>
                          </a:solidFill>
                          <a:effectLst/>
                          <a:latin typeface="Arial" charset="0"/>
                          <a:ea typeface="ＭＳ Ｐゴシック" charset="0"/>
                          <a:cs typeface="ＭＳ Ｐゴシック" charset="0"/>
                        </a:rPr>
                        <a:t>functionality, including eXo Development Tools &amp; eXo Cloud</a:t>
                      </a:r>
                    </a:p>
                    <a:p>
                      <a:pPr marL="285750" marR="0" lvl="0" indent="-285750" algn="l" defTabSz="457200" rtl="0" eaLnBrk="1" fontAlgn="base" latinLnBrk="0" hangingPunct="1">
                        <a:lnSpc>
                          <a:spcPct val="100000"/>
                        </a:lnSpc>
                        <a:spcBef>
                          <a:spcPct val="0"/>
                        </a:spcBef>
                        <a:spcAft>
                          <a:spcPct val="0"/>
                        </a:spcAft>
                        <a:buClr>
                          <a:srgbClr val="FBC900"/>
                        </a:buClr>
                        <a:buSzPct val="113000"/>
                        <a:buFont typeface="Lucida Grande"/>
                        <a:buChar char="−"/>
                        <a:tabLst/>
                      </a:pPr>
                      <a:endParaRPr kumimoji="0" lang="en-US" sz="1350" b="0" i="0" u="none" strike="noStrike" cap="none" normalizeH="0" baseline="0" dirty="0">
                        <a:ln>
                          <a:noFill/>
                        </a:ln>
                        <a:solidFill>
                          <a:srgbClr val="000000"/>
                        </a:solidFill>
                        <a:effectLst/>
                        <a:latin typeface="Arial" charset="0"/>
                        <a:ea typeface="ＭＳ Ｐゴシック" charset="0"/>
                        <a:cs typeface="ＭＳ Ｐゴシック" charset="0"/>
                      </a:endParaRPr>
                    </a:p>
                    <a:p>
                      <a:pPr marL="285750" marR="0" lvl="0" indent="-285750" algn="l" defTabSz="457200" rtl="0" eaLnBrk="1" fontAlgn="base" latinLnBrk="0" hangingPunct="1">
                        <a:lnSpc>
                          <a:spcPct val="100000"/>
                        </a:lnSpc>
                        <a:spcBef>
                          <a:spcPct val="0"/>
                        </a:spcBef>
                        <a:spcAft>
                          <a:spcPct val="0"/>
                        </a:spcAft>
                        <a:buClr>
                          <a:srgbClr val="FBC900"/>
                        </a:buClr>
                        <a:buSzPct val="113000"/>
                        <a:buFont typeface="Lucida Grande"/>
                        <a:buChar char="−"/>
                        <a:tabLst/>
                      </a:pPr>
                      <a:r>
                        <a:rPr kumimoji="0" lang="en-US" sz="1350" b="0" i="0" u="none" strike="noStrike" cap="none" normalizeH="0" baseline="0" dirty="0" smtClean="0">
                          <a:ln>
                            <a:noFill/>
                          </a:ln>
                          <a:solidFill>
                            <a:srgbClr val="000000"/>
                          </a:solidFill>
                          <a:effectLst/>
                          <a:latin typeface="Arial" charset="0"/>
                          <a:ea typeface="ＭＳ Ｐゴシック" charset="0"/>
                          <a:cs typeface="ＭＳ Ｐゴシック" charset="0"/>
                        </a:rPr>
                        <a:t>Continuous </a:t>
                      </a:r>
                      <a:r>
                        <a:rPr kumimoji="0" lang="en-US" sz="1350" b="0" i="0" u="none" strike="noStrike" cap="none" normalizeH="0" baseline="0" dirty="0">
                          <a:ln>
                            <a:noFill/>
                          </a:ln>
                          <a:solidFill>
                            <a:srgbClr val="000000"/>
                          </a:solidFill>
                          <a:effectLst/>
                          <a:latin typeface="Arial" charset="0"/>
                          <a:ea typeface="ＭＳ Ｐゴシック" charset="0"/>
                          <a:cs typeface="ＭＳ Ｐゴシック" charset="0"/>
                        </a:rPr>
                        <a:t>updates and patches to resolve security, performance, and stability issues.</a:t>
                      </a:r>
                    </a:p>
                    <a:p>
                      <a:pPr marL="285750" marR="0" lvl="0" indent="-285750" algn="l" defTabSz="457200" rtl="0" eaLnBrk="1" fontAlgn="base" latinLnBrk="0" hangingPunct="1">
                        <a:lnSpc>
                          <a:spcPct val="100000"/>
                        </a:lnSpc>
                        <a:spcBef>
                          <a:spcPct val="0"/>
                        </a:spcBef>
                        <a:spcAft>
                          <a:spcPct val="0"/>
                        </a:spcAft>
                        <a:buClr>
                          <a:srgbClr val="FBC900"/>
                        </a:buClr>
                        <a:buSzPct val="113000"/>
                        <a:buFont typeface="Lucida Grande"/>
                        <a:buChar char="−"/>
                        <a:tabLst/>
                      </a:pPr>
                      <a:endParaRPr kumimoji="0" lang="en-US" sz="1350" b="0" i="0" u="none" strike="noStrike" cap="none" normalizeH="0" baseline="0" dirty="0">
                        <a:ln>
                          <a:noFill/>
                        </a:ln>
                        <a:solidFill>
                          <a:srgbClr val="000000"/>
                        </a:solidFill>
                        <a:effectLst/>
                        <a:latin typeface="Arial" charset="0"/>
                        <a:ea typeface="ＭＳ Ｐゴシック" charset="0"/>
                        <a:cs typeface="ＭＳ Ｐゴシック" charset="0"/>
                      </a:endParaRPr>
                    </a:p>
                    <a:p>
                      <a:pPr marL="285750" marR="0" lvl="0" indent="-285750" algn="l" defTabSz="457200" rtl="0" eaLnBrk="1" fontAlgn="base" latinLnBrk="0" hangingPunct="1">
                        <a:lnSpc>
                          <a:spcPct val="100000"/>
                        </a:lnSpc>
                        <a:spcBef>
                          <a:spcPct val="0"/>
                        </a:spcBef>
                        <a:spcAft>
                          <a:spcPct val="0"/>
                        </a:spcAft>
                        <a:buClr>
                          <a:srgbClr val="FBC900"/>
                        </a:buClr>
                        <a:buSzPct val="113000"/>
                        <a:buFont typeface="Lucida Grande"/>
                        <a:buChar char="−"/>
                        <a:tabLst/>
                      </a:pPr>
                      <a:r>
                        <a:rPr kumimoji="0" lang="en-US" sz="1350" b="0" i="0" u="none" strike="noStrike" cap="none" normalizeH="0" baseline="0" dirty="0" smtClean="0">
                          <a:ln>
                            <a:noFill/>
                          </a:ln>
                          <a:solidFill>
                            <a:srgbClr val="000000"/>
                          </a:solidFill>
                          <a:effectLst/>
                          <a:latin typeface="Arial" charset="0"/>
                          <a:ea typeface="ＭＳ Ｐゴシック" charset="0"/>
                          <a:cs typeface="ＭＳ Ｐゴシック" charset="0"/>
                        </a:rPr>
                        <a:t>Notifications </a:t>
                      </a:r>
                      <a:r>
                        <a:rPr kumimoji="0" lang="en-US" sz="1350" b="0" i="0" u="none" strike="noStrike" cap="none" normalizeH="0" baseline="0" dirty="0">
                          <a:ln>
                            <a:noFill/>
                          </a:ln>
                          <a:solidFill>
                            <a:srgbClr val="000000"/>
                          </a:solidFill>
                          <a:effectLst/>
                          <a:latin typeface="Arial" charset="0"/>
                          <a:ea typeface="ＭＳ Ｐゴシック" charset="0"/>
                          <a:cs typeface="ＭＳ Ｐゴシック" charset="0"/>
                        </a:rPr>
                        <a:t>about security issues and advice on how to resolve them.</a:t>
                      </a:r>
                    </a:p>
                  </a:txBody>
                  <a:tcPr marL="91435" marR="91435" marT="45711" marB="45711"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8E026"/>
                      </a:solidFill>
                      <a:prstDash val="dash"/>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F9F9F9"/>
                    </a:solidFill>
                  </a:tcPr>
                </a:tc>
              </a:tr>
            </a:tbl>
          </a:graphicData>
        </a:graphic>
      </p:graphicFrame>
      <p:sp>
        <p:nvSpPr>
          <p:cNvPr id="4" name="Titre 1"/>
          <p:cNvSpPr txBox="1">
            <a:spLocks/>
          </p:cNvSpPr>
          <p:nvPr/>
        </p:nvSpPr>
        <p:spPr bwMode="auto">
          <a:xfrm>
            <a:off x="381001" y="112713"/>
            <a:ext cx="76962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lang="fr-FR" sz="3500" b="1" kern="1200" dirty="0">
                <a:solidFill>
                  <a:srgbClr val="FFA300"/>
                </a:solidFill>
                <a:latin typeface="+mj-lt"/>
                <a:ea typeface="+mj-ea"/>
                <a:cs typeface="+mj-cs"/>
              </a:defRPr>
            </a:lvl1pPr>
            <a:lvl2pPr algn="ctr" rtl="0" eaLnBrk="0" fontAlgn="base" hangingPunct="0">
              <a:spcBef>
                <a:spcPct val="0"/>
              </a:spcBef>
              <a:spcAft>
                <a:spcPct val="0"/>
              </a:spcAft>
              <a:defRPr sz="3500" b="1">
                <a:solidFill>
                  <a:srgbClr val="FFA300"/>
                </a:solidFill>
                <a:latin typeface="Arial" charset="0"/>
                <a:ea typeface="ＭＳ Ｐゴシック" charset="-128"/>
                <a:cs typeface="ＭＳ Ｐゴシック" charset="-128"/>
              </a:defRPr>
            </a:lvl2pPr>
            <a:lvl3pPr algn="ctr" rtl="0" eaLnBrk="0" fontAlgn="base" hangingPunct="0">
              <a:spcBef>
                <a:spcPct val="0"/>
              </a:spcBef>
              <a:spcAft>
                <a:spcPct val="0"/>
              </a:spcAft>
              <a:defRPr sz="3500" b="1">
                <a:solidFill>
                  <a:srgbClr val="FFA300"/>
                </a:solidFill>
                <a:latin typeface="Arial" charset="0"/>
                <a:ea typeface="ＭＳ Ｐゴシック" charset="-128"/>
                <a:cs typeface="ＭＳ Ｐゴシック" charset="-128"/>
              </a:defRPr>
            </a:lvl3pPr>
            <a:lvl4pPr algn="ctr" rtl="0" eaLnBrk="0" fontAlgn="base" hangingPunct="0">
              <a:spcBef>
                <a:spcPct val="0"/>
              </a:spcBef>
              <a:spcAft>
                <a:spcPct val="0"/>
              </a:spcAft>
              <a:defRPr sz="3500" b="1">
                <a:solidFill>
                  <a:srgbClr val="FFA300"/>
                </a:solidFill>
                <a:latin typeface="Arial" charset="0"/>
                <a:ea typeface="ＭＳ Ｐゴシック" charset="-128"/>
                <a:cs typeface="ＭＳ Ｐゴシック" charset="-128"/>
              </a:defRPr>
            </a:lvl4pPr>
            <a:lvl5pPr algn="ctr" rtl="0" eaLnBrk="0" fontAlgn="base" hangingPunct="0">
              <a:spcBef>
                <a:spcPct val="0"/>
              </a:spcBef>
              <a:spcAft>
                <a:spcPct val="0"/>
              </a:spcAft>
              <a:defRPr sz="3500" b="1">
                <a:solidFill>
                  <a:srgbClr val="FFA300"/>
                </a:solidFill>
                <a:latin typeface="Arial" charset="0"/>
                <a:ea typeface="ＭＳ Ｐゴシック" charset="-128"/>
                <a:cs typeface="ＭＳ Ｐゴシック" charset="-128"/>
              </a:defRPr>
            </a:lvl5pPr>
            <a:lvl6pPr marL="457200" algn="ctr" rtl="0" fontAlgn="base">
              <a:spcBef>
                <a:spcPct val="0"/>
              </a:spcBef>
              <a:spcAft>
                <a:spcPct val="0"/>
              </a:spcAft>
              <a:defRPr sz="3500" b="1">
                <a:solidFill>
                  <a:srgbClr val="FFA300"/>
                </a:solidFill>
                <a:latin typeface="Arial" charset="0"/>
                <a:ea typeface="ＭＳ Ｐゴシック" charset="-128"/>
                <a:cs typeface="ＭＳ Ｐゴシック" charset="-128"/>
              </a:defRPr>
            </a:lvl6pPr>
            <a:lvl7pPr marL="914400" algn="ctr" rtl="0" fontAlgn="base">
              <a:spcBef>
                <a:spcPct val="0"/>
              </a:spcBef>
              <a:spcAft>
                <a:spcPct val="0"/>
              </a:spcAft>
              <a:defRPr sz="3500" b="1">
                <a:solidFill>
                  <a:srgbClr val="FFA300"/>
                </a:solidFill>
                <a:latin typeface="Arial" charset="0"/>
                <a:ea typeface="ＭＳ Ｐゴシック" charset="-128"/>
                <a:cs typeface="ＭＳ Ｐゴシック" charset="-128"/>
              </a:defRPr>
            </a:lvl7pPr>
            <a:lvl8pPr marL="1371600" algn="ctr" rtl="0" fontAlgn="base">
              <a:spcBef>
                <a:spcPct val="0"/>
              </a:spcBef>
              <a:spcAft>
                <a:spcPct val="0"/>
              </a:spcAft>
              <a:defRPr sz="3500" b="1">
                <a:solidFill>
                  <a:srgbClr val="FFA300"/>
                </a:solidFill>
                <a:latin typeface="Arial" charset="0"/>
                <a:ea typeface="ＭＳ Ｐゴシック" charset="-128"/>
                <a:cs typeface="ＭＳ Ｐゴシック" charset="-128"/>
              </a:defRPr>
            </a:lvl8pPr>
            <a:lvl9pPr marL="1828800" algn="ctr" rtl="0" fontAlgn="base">
              <a:spcBef>
                <a:spcPct val="0"/>
              </a:spcBef>
              <a:spcAft>
                <a:spcPct val="0"/>
              </a:spcAft>
              <a:defRPr sz="3500" b="1">
                <a:solidFill>
                  <a:srgbClr val="FFA300"/>
                </a:solidFill>
                <a:latin typeface="Arial" charset="0"/>
                <a:ea typeface="ＭＳ Ｐゴシック" charset="-128"/>
                <a:cs typeface="ＭＳ Ｐゴシック" charset="-128"/>
              </a:defRPr>
            </a:lvl9pPr>
          </a:lstStyle>
          <a:p>
            <a:pPr algn="l"/>
            <a:r>
              <a:rPr lang="en-US" sz="2400" spc="300" dirty="0" smtClean="0">
                <a:solidFill>
                  <a:schemeClr val="bg2">
                    <a:lumMod val="75000"/>
                  </a:schemeClr>
                </a:solidFill>
                <a:ea typeface="ＭＳ Ｐゴシック" charset="0"/>
                <a:cs typeface="Arial"/>
              </a:rPr>
              <a:t>COMMUNITY VS ENTERPRISE</a:t>
            </a:r>
            <a:endParaRPr lang="fr-FR" sz="2400" spc="300" dirty="0">
              <a:solidFill>
                <a:schemeClr val="bg2">
                  <a:lumMod val="75000"/>
                </a:schemeClr>
              </a:solidFill>
              <a:latin typeface="Arial"/>
              <a:ea typeface="ＭＳ Ｐゴシック" charset="0"/>
              <a:cs typeface="Arial"/>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1" descr="SG.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2933597"/>
            <a:ext cx="1469520" cy="946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8" descr="logo.gi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52056" y="1566382"/>
            <a:ext cx="1094146" cy="70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9" descr="generali.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6600" y="2743200"/>
            <a:ext cx="2222772" cy="1355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10" descr="gerap.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1680" y="2895600"/>
            <a:ext cx="1892920" cy="1155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Picture 11" descr="caixa.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0661" y="1298690"/>
            <a:ext cx="1965326" cy="1199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6" name="Picture 12" descr="hsbc.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0875" y="4583273"/>
            <a:ext cx="1874530" cy="1099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8742" y="1566382"/>
            <a:ext cx="2226790" cy="71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8139" name="Image 15"/>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52056" y="4621683"/>
            <a:ext cx="1232064" cy="864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Connecteur droit 12"/>
          <p:cNvCxnSpPr/>
          <p:nvPr/>
        </p:nvCxnSpPr>
        <p:spPr>
          <a:xfrm>
            <a:off x="2819400" y="1323289"/>
            <a:ext cx="0" cy="4162678"/>
          </a:xfrm>
          <a:prstGeom prst="line">
            <a:avLst/>
          </a:prstGeom>
          <a:ln w="19050" cmpd="sng">
            <a:solidFill>
              <a:schemeClr val="bg2">
                <a:lumMod val="9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 name="Connecteur droit 13"/>
          <p:cNvCxnSpPr/>
          <p:nvPr/>
        </p:nvCxnSpPr>
        <p:spPr>
          <a:xfrm>
            <a:off x="5867400" y="1325466"/>
            <a:ext cx="0" cy="4160501"/>
          </a:xfrm>
          <a:prstGeom prst="line">
            <a:avLst/>
          </a:prstGeom>
          <a:ln w="19050" cmpd="sng">
            <a:solidFill>
              <a:schemeClr val="bg2">
                <a:lumMod val="9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5" name="Connecteur droit 14"/>
          <p:cNvCxnSpPr/>
          <p:nvPr/>
        </p:nvCxnSpPr>
        <p:spPr>
          <a:xfrm flipH="1">
            <a:off x="544513" y="2544666"/>
            <a:ext cx="7906675" cy="0"/>
          </a:xfrm>
          <a:prstGeom prst="line">
            <a:avLst/>
          </a:prstGeom>
          <a:ln w="19050" cmpd="sng">
            <a:solidFill>
              <a:schemeClr val="bg2">
                <a:lumMod val="9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 name="Connecteur droit 15"/>
          <p:cNvCxnSpPr/>
          <p:nvPr/>
        </p:nvCxnSpPr>
        <p:spPr>
          <a:xfrm flipH="1">
            <a:off x="533400" y="4297266"/>
            <a:ext cx="7906675" cy="0"/>
          </a:xfrm>
          <a:prstGeom prst="line">
            <a:avLst/>
          </a:prstGeom>
          <a:ln w="19050" cmpd="sng">
            <a:solidFill>
              <a:schemeClr val="bg2">
                <a:lumMod val="90000"/>
              </a:schemeClr>
            </a:solidFill>
            <a:prstDash val="dash"/>
          </a:ln>
          <a:effectLst/>
        </p:spPr>
        <p:style>
          <a:lnRef idx="2">
            <a:schemeClr val="accent1"/>
          </a:lnRef>
          <a:fillRef idx="0">
            <a:schemeClr val="accent1"/>
          </a:fillRef>
          <a:effectRef idx="1">
            <a:schemeClr val="accent1"/>
          </a:effectRef>
          <a:fontRef idx="minor">
            <a:schemeClr val="tx1"/>
          </a:fontRef>
        </p:style>
      </p:cxnSp>
      <p:pic>
        <p:nvPicPr>
          <p:cNvPr id="2" name="Image 1" descr="La-Mutuelle-Generale.jpe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48400" y="4593293"/>
            <a:ext cx="1970904" cy="1099892"/>
          </a:xfrm>
          <a:prstGeom prst="rect">
            <a:avLst/>
          </a:prstGeom>
        </p:spPr>
      </p:pic>
      <p:sp>
        <p:nvSpPr>
          <p:cNvPr id="19" name="Title 18"/>
          <p:cNvSpPr>
            <a:spLocks noGrp="1"/>
          </p:cNvSpPr>
          <p:nvPr>
            <p:ph type="title"/>
          </p:nvPr>
        </p:nvSpPr>
        <p:spPr/>
        <p:txBody>
          <a:bodyPr/>
          <a:lstStyle/>
          <a:p>
            <a:r>
              <a:rPr lang="en-US" dirty="0" smtClean="0">
                <a:ea typeface="ＭＳ Ｐゴシック" charset="0"/>
                <a:cs typeface="Arial"/>
              </a:rPr>
              <a:t>Customers: Bank &amp; Insurance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ustomShape 2"/>
          <p:cNvSpPr>
            <a:spLocks noChangeArrowheads="1"/>
          </p:cNvSpPr>
          <p:nvPr/>
        </p:nvSpPr>
        <p:spPr bwMode="auto">
          <a:xfrm>
            <a:off x="557213" y="1417638"/>
            <a:ext cx="10044112"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hangingPunct="0">
              <a:lnSpc>
                <a:spcPct val="81000"/>
              </a:lnSpc>
              <a:buClr>
                <a:srgbClr val="000000"/>
              </a:buClr>
              <a:buSzPct val="45000"/>
              <a:buFont typeface="StarSymbol" charset="0"/>
              <a:buNone/>
            </a:pPr>
            <a:endParaRPr lang="en-US" sz="1800"/>
          </a:p>
          <a:p>
            <a:pPr hangingPunct="0">
              <a:lnSpc>
                <a:spcPct val="81000"/>
              </a:lnSpc>
              <a:buClr>
                <a:srgbClr val="000000"/>
              </a:buClr>
              <a:buSzPct val="45000"/>
              <a:buFont typeface="StarSymbol" charset="0"/>
              <a:buNone/>
            </a:pPr>
            <a:endParaRPr lang="en-US" sz="1800"/>
          </a:p>
          <a:p>
            <a:pPr hangingPunct="0">
              <a:lnSpc>
                <a:spcPct val="81000"/>
              </a:lnSpc>
              <a:buClr>
                <a:srgbClr val="000000"/>
              </a:buClr>
              <a:buSzPct val="45000"/>
              <a:buFont typeface="StarSymbol" charset="0"/>
              <a:buNone/>
            </a:pPr>
            <a:endParaRPr lang="en-US" sz="1800"/>
          </a:p>
          <a:p>
            <a:pPr hangingPunct="0">
              <a:lnSpc>
                <a:spcPct val="81000"/>
              </a:lnSpc>
              <a:buClr>
                <a:srgbClr val="000000"/>
              </a:buClr>
              <a:buSzPct val="45000"/>
              <a:buFont typeface="StarSymbol" charset="0"/>
              <a:buNone/>
            </a:pPr>
            <a:endParaRPr lang="en-US" sz="1800"/>
          </a:p>
          <a:p>
            <a:pPr hangingPunct="0">
              <a:lnSpc>
                <a:spcPct val="81000"/>
              </a:lnSpc>
              <a:buClr>
                <a:srgbClr val="000000"/>
              </a:buClr>
              <a:buSzPct val="45000"/>
              <a:buFont typeface="StarSymbol" charset="0"/>
              <a:buNone/>
            </a:pPr>
            <a:endParaRPr lang="en-US" sz="1800"/>
          </a:p>
        </p:txBody>
      </p:sp>
      <p:pic>
        <p:nvPicPr>
          <p:cNvPr id="4198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6987" y="2714894"/>
            <a:ext cx="2028980" cy="65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2370" y="5042938"/>
            <a:ext cx="1756228" cy="755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86187" y="2749452"/>
            <a:ext cx="1234172" cy="617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9546" y="3976138"/>
            <a:ext cx="1648854" cy="652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2" name="Picture 1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5716" y="1393211"/>
            <a:ext cx="1938884" cy="622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4" name="Picture 14" descr="logica.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09856" y="5012716"/>
            <a:ext cx="2172144" cy="1007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5" name="Picture 15" descr="cap.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08979" y="1143000"/>
            <a:ext cx="2658408" cy="123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Picture 16" descr="devoteam.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2625" y="3747538"/>
            <a:ext cx="2575720" cy="1194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Connecteur droit 18"/>
          <p:cNvCxnSpPr/>
          <p:nvPr/>
        </p:nvCxnSpPr>
        <p:spPr>
          <a:xfrm>
            <a:off x="2802585" y="1276757"/>
            <a:ext cx="0" cy="4322704"/>
          </a:xfrm>
          <a:prstGeom prst="line">
            <a:avLst/>
          </a:prstGeom>
          <a:ln w="19050" cmpd="sng">
            <a:solidFill>
              <a:schemeClr val="bg2">
                <a:lumMod val="9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0" name="Connecteur droit 19"/>
          <p:cNvCxnSpPr/>
          <p:nvPr/>
        </p:nvCxnSpPr>
        <p:spPr>
          <a:xfrm>
            <a:off x="5995987" y="1278934"/>
            <a:ext cx="0" cy="4320527"/>
          </a:xfrm>
          <a:prstGeom prst="line">
            <a:avLst/>
          </a:prstGeom>
          <a:ln w="19050" cmpd="sng">
            <a:solidFill>
              <a:schemeClr val="bg2">
                <a:lumMod val="9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1" name="Connecteur droit 20"/>
          <p:cNvCxnSpPr/>
          <p:nvPr/>
        </p:nvCxnSpPr>
        <p:spPr>
          <a:xfrm flipH="1">
            <a:off x="603898" y="2498134"/>
            <a:ext cx="7906675" cy="0"/>
          </a:xfrm>
          <a:prstGeom prst="line">
            <a:avLst/>
          </a:prstGeom>
          <a:ln w="19050" cmpd="sng">
            <a:solidFill>
              <a:schemeClr val="bg2">
                <a:lumMod val="9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2" name="Connecteur droit 21"/>
          <p:cNvCxnSpPr/>
          <p:nvPr/>
        </p:nvCxnSpPr>
        <p:spPr>
          <a:xfrm flipH="1">
            <a:off x="603898" y="3697688"/>
            <a:ext cx="7906675" cy="0"/>
          </a:xfrm>
          <a:prstGeom prst="line">
            <a:avLst/>
          </a:prstGeom>
          <a:ln w="19050" cmpd="sng">
            <a:solidFill>
              <a:schemeClr val="bg2">
                <a:lumMod val="9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3" name="Connecteur droit 22"/>
          <p:cNvCxnSpPr/>
          <p:nvPr/>
        </p:nvCxnSpPr>
        <p:spPr>
          <a:xfrm flipH="1">
            <a:off x="610910" y="4860334"/>
            <a:ext cx="7906675" cy="0"/>
          </a:xfrm>
          <a:prstGeom prst="line">
            <a:avLst/>
          </a:prstGeom>
          <a:ln w="19050" cmpd="sng">
            <a:solidFill>
              <a:schemeClr val="bg2">
                <a:lumMod val="9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24" name="Title 23"/>
          <p:cNvSpPr>
            <a:spLocks noGrp="1"/>
          </p:cNvSpPr>
          <p:nvPr>
            <p:ph type="title"/>
          </p:nvPr>
        </p:nvSpPr>
        <p:spPr/>
        <p:txBody>
          <a:bodyPr>
            <a:normAutofit fontScale="90000"/>
          </a:bodyPr>
          <a:lstStyle/>
          <a:p>
            <a:r>
              <a:rPr lang="en-US" dirty="0" smtClean="0"/>
              <a:t>Our Ecosystem: Value-Added Partners</a:t>
            </a:r>
            <a:endParaRPr lang="en-US" dirty="0"/>
          </a:p>
        </p:txBody>
      </p:sp>
      <p:pic>
        <p:nvPicPr>
          <p:cNvPr id="25" name="Picture 12" descr="4linux.jpe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09600" y="5029200"/>
            <a:ext cx="2058988"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 2"/>
          <p:cNvPicPr>
            <a:picLocks noChangeAspect="1"/>
          </p:cNvPicPr>
          <p:nvPr/>
        </p:nvPicPr>
        <p:blipFill>
          <a:blip r:embed="rId12"/>
          <a:stretch>
            <a:fillRect/>
          </a:stretch>
        </p:blipFill>
        <p:spPr>
          <a:xfrm>
            <a:off x="607966" y="2700305"/>
            <a:ext cx="2059034" cy="804895"/>
          </a:xfrm>
          <a:prstGeom prst="rect">
            <a:avLst/>
          </a:prstGeom>
        </p:spPr>
      </p:pic>
      <p:pic>
        <p:nvPicPr>
          <p:cNvPr id="4" name="Image 3"/>
          <p:cNvPicPr>
            <a:picLocks noChangeAspect="1"/>
          </p:cNvPicPr>
          <p:nvPr/>
        </p:nvPicPr>
        <p:blipFill>
          <a:blip r:embed="rId13"/>
          <a:stretch>
            <a:fillRect/>
          </a:stretch>
        </p:blipFill>
        <p:spPr>
          <a:xfrm>
            <a:off x="5992978" y="3810000"/>
            <a:ext cx="2617622" cy="1035151"/>
          </a:xfrm>
          <a:prstGeom prst="rect">
            <a:avLst/>
          </a:prstGeom>
        </p:spPr>
      </p:pic>
      <p:pic>
        <p:nvPicPr>
          <p:cNvPr id="5" name="Image 4"/>
          <p:cNvPicPr>
            <a:picLocks noChangeAspect="1"/>
          </p:cNvPicPr>
          <p:nvPr/>
        </p:nvPicPr>
        <p:blipFill>
          <a:blip r:embed="rId14"/>
          <a:stretch>
            <a:fillRect/>
          </a:stretch>
        </p:blipFill>
        <p:spPr>
          <a:xfrm>
            <a:off x="6096000" y="1447800"/>
            <a:ext cx="2233612" cy="87313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Technology &amp; OEM Partners</a:t>
            </a:r>
            <a:endParaRPr lang="en-US" dirty="0"/>
          </a:p>
        </p:txBody>
      </p:sp>
      <p:pic>
        <p:nvPicPr>
          <p:cNvPr id="5" name="Picture 6" descr="vyre.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9898" y="2706418"/>
            <a:ext cx="2266078" cy="1129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netvibe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8757" y="1143000"/>
            <a:ext cx="2528360" cy="12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 y="5075196"/>
            <a:ext cx="2090808" cy="676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descr="jboss.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1141" y="1272374"/>
            <a:ext cx="1747726" cy="1025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 1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58000" y="5317087"/>
            <a:ext cx="759504" cy="417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1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58944" y="4313196"/>
            <a:ext cx="2147986" cy="35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age 14"/>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24200" y="5317087"/>
            <a:ext cx="2094986" cy="434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 15"/>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05876" y="2750943"/>
            <a:ext cx="1730322" cy="683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 16"/>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25765" y="1569996"/>
            <a:ext cx="1690544" cy="546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Image 17"/>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678790" y="4015884"/>
            <a:ext cx="984494" cy="814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97301" y="4044106"/>
            <a:ext cx="1715406" cy="61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Connecteur droit 17"/>
          <p:cNvCxnSpPr/>
          <p:nvPr/>
        </p:nvCxnSpPr>
        <p:spPr>
          <a:xfrm>
            <a:off x="2826398" y="1415419"/>
            <a:ext cx="0" cy="4322704"/>
          </a:xfrm>
          <a:prstGeom prst="line">
            <a:avLst/>
          </a:prstGeom>
          <a:ln w="19050" cmpd="sng">
            <a:solidFill>
              <a:schemeClr val="bg2">
                <a:lumMod val="9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 name="Connecteur droit 18"/>
          <p:cNvCxnSpPr/>
          <p:nvPr/>
        </p:nvCxnSpPr>
        <p:spPr>
          <a:xfrm>
            <a:off x="5645798" y="1417596"/>
            <a:ext cx="0" cy="4320527"/>
          </a:xfrm>
          <a:prstGeom prst="line">
            <a:avLst/>
          </a:prstGeom>
          <a:ln w="19050" cmpd="sng">
            <a:solidFill>
              <a:schemeClr val="bg2">
                <a:lumMod val="9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 name="Connecteur droit 19"/>
          <p:cNvCxnSpPr/>
          <p:nvPr/>
        </p:nvCxnSpPr>
        <p:spPr>
          <a:xfrm flipH="1">
            <a:off x="627711" y="2636796"/>
            <a:ext cx="7906675" cy="0"/>
          </a:xfrm>
          <a:prstGeom prst="line">
            <a:avLst/>
          </a:prstGeom>
          <a:ln w="19050" cmpd="sng">
            <a:solidFill>
              <a:schemeClr val="bg2">
                <a:lumMod val="9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9" name="Connecteur droit 20"/>
          <p:cNvCxnSpPr/>
          <p:nvPr/>
        </p:nvCxnSpPr>
        <p:spPr>
          <a:xfrm flipH="1">
            <a:off x="627711" y="3836350"/>
            <a:ext cx="7906675" cy="0"/>
          </a:xfrm>
          <a:prstGeom prst="line">
            <a:avLst/>
          </a:prstGeom>
          <a:ln w="19050" cmpd="sng">
            <a:solidFill>
              <a:schemeClr val="bg2">
                <a:lumMod val="9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0" name="Connecteur droit 21"/>
          <p:cNvCxnSpPr/>
          <p:nvPr/>
        </p:nvCxnSpPr>
        <p:spPr>
          <a:xfrm flipH="1">
            <a:off x="634723" y="4998996"/>
            <a:ext cx="7906675" cy="0"/>
          </a:xfrm>
          <a:prstGeom prst="line">
            <a:avLst/>
          </a:prstGeom>
          <a:ln w="19050" cmpd="sng">
            <a:solidFill>
              <a:schemeClr val="bg2">
                <a:lumMod val="90000"/>
              </a:schemeClr>
            </a:solidFill>
            <a:prstDash val="dash"/>
          </a:ln>
          <a:effectLst/>
        </p:spPr>
        <p:style>
          <a:lnRef idx="2">
            <a:schemeClr val="accent1"/>
          </a:lnRef>
          <a:fillRef idx="0">
            <a:schemeClr val="accent1"/>
          </a:fillRef>
          <a:effectRef idx="1">
            <a:schemeClr val="accent1"/>
          </a:effectRef>
          <a:fontRef idx="minor">
            <a:schemeClr val="tx1"/>
          </a:fontRef>
        </p:style>
      </p:cxnSp>
      <p:pic>
        <p:nvPicPr>
          <p:cNvPr id="2" name="Image 1"/>
          <p:cNvPicPr>
            <a:picLocks noChangeAspect="1"/>
          </p:cNvPicPr>
          <p:nvPr/>
        </p:nvPicPr>
        <p:blipFill>
          <a:blip r:embed="rId13"/>
          <a:stretch>
            <a:fillRect/>
          </a:stretch>
        </p:blipFill>
        <p:spPr>
          <a:xfrm>
            <a:off x="442933" y="2667000"/>
            <a:ext cx="2224067" cy="1092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eXo template 2012">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7_Thème Office">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60100</TotalTime>
  <Words>3560</Words>
  <Application>Microsoft Macintosh PowerPoint</Application>
  <PresentationFormat>Format US (216 x 279 mm)</PresentationFormat>
  <Paragraphs>828</Paragraphs>
  <Slides>61</Slides>
  <Notes>51</Notes>
  <HiddenSlides>0</HiddenSlides>
  <MMClips>0</MMClips>
  <ScaleCrop>false</ScaleCrop>
  <HeadingPairs>
    <vt:vector size="4" baseType="variant">
      <vt:variant>
        <vt:lpstr>Thème</vt:lpstr>
      </vt:variant>
      <vt:variant>
        <vt:i4>1</vt:i4>
      </vt:variant>
      <vt:variant>
        <vt:lpstr>Titres des diapositives</vt:lpstr>
      </vt:variant>
      <vt:variant>
        <vt:i4>61</vt:i4>
      </vt:variant>
    </vt:vector>
  </HeadingPairs>
  <TitlesOfParts>
    <vt:vector size="62" baseType="lpstr">
      <vt:lpstr>eXo template 2012</vt:lpstr>
      <vt:lpstr>Présentation PowerPoint</vt:lpstr>
      <vt:lpstr>Agenda</vt:lpstr>
      <vt:lpstr>eXo Mission</vt:lpstr>
      <vt:lpstr>Quick Facts</vt:lpstr>
      <vt:lpstr>Customers: Private Sector</vt:lpstr>
      <vt:lpstr>Customers: Government</vt:lpstr>
      <vt:lpstr>Customers: Bank &amp; Insurance</vt:lpstr>
      <vt:lpstr>Our Ecosystem: Value-Added Partners</vt:lpstr>
      <vt:lpstr>Technology &amp; OEM Partners</vt:lpstr>
      <vt:lpstr>Red Hat Partnership</vt:lpstr>
      <vt:lpstr>Présentation PowerPoint</vt:lpstr>
      <vt:lpstr>Evolution of the Enterprise Portal</vt:lpstr>
      <vt:lpstr>New Requirements</vt:lpstr>
      <vt:lpstr>Beyond Portals: Introducing the UXP</vt:lpstr>
      <vt:lpstr>What Can You Create with a UXP?</vt:lpstr>
      <vt:lpstr>User-Friendly Social Intranets</vt:lpstr>
      <vt:lpstr>Modern Content-Based Sites</vt:lpstr>
      <vt:lpstr>Custom Gadgets &amp; Extensions</vt:lpstr>
      <vt:lpstr>Defining the UXP</vt:lpstr>
      <vt:lpstr>The UXPaaS: A Cloud-Ready UXP</vt:lpstr>
      <vt:lpstr>The UXPaaS &amp; The Cloud Market</vt:lpstr>
      <vt:lpstr>Présentation PowerPoint</vt:lpstr>
      <vt:lpstr>Introducing eXo Platform 3.5 UXPaaS</vt:lpstr>
      <vt:lpstr>Features &amp; Benefits</vt:lpstr>
      <vt:lpstr>Native Mobile Apps</vt:lpstr>
      <vt:lpstr>The First Multi-Tenant Portal &amp; UXP</vt:lpstr>
      <vt:lpstr>Benefits of Cloud Deployments</vt:lpstr>
      <vt:lpstr>Présentation PowerPoint</vt:lpstr>
      <vt:lpstr>eXo Cloud Services</vt:lpstr>
      <vt:lpstr>eXo Cloud Workspaces</vt:lpstr>
      <vt:lpstr>eXo Cloud Workspaces</vt:lpstr>
      <vt:lpstr>eXo Cloud IDE</vt:lpstr>
      <vt:lpstr>eXo Cloud IDE</vt:lpstr>
      <vt:lpstr>Présentation PowerPoint</vt:lpstr>
      <vt:lpstr>Pages Jaunes - Publishing</vt:lpstr>
      <vt:lpstr>M6 – TV Media</vt:lpstr>
      <vt:lpstr>Generali - Insurance</vt:lpstr>
      <vt:lpstr>Belgium Ministry of Finance - Public</vt:lpstr>
      <vt:lpstr>Présentation PowerPoint</vt:lpstr>
      <vt:lpstr>Subscription Benefits</vt:lpstr>
      <vt:lpstr>eXo Platform 3.5 Professional</vt:lpstr>
      <vt:lpstr>eXo Platform 3.5 Express</vt:lpstr>
      <vt:lpstr>eXo Platform for JBoss</vt:lpstr>
      <vt:lpstr>eXo Developer Subscription</vt:lpstr>
      <vt:lpstr>eXo TAM Subscription</vt:lpstr>
      <vt:lpstr>eXo Professional Services</vt:lpstr>
      <vt:lpstr>Quick Start Program</vt:lpstr>
      <vt:lpstr>eXo Training &amp; Certification</vt:lpstr>
      <vt:lpstr>eXo SI Partner Program</vt:lpstr>
      <vt:lpstr>eXo Reseller Program</vt:lpstr>
      <vt:lpstr>Présentation PowerPoint</vt:lpstr>
      <vt:lpstr>Présentation PowerPoint</vt:lpstr>
      <vt:lpstr>UXP Features: Content Management</vt:lpstr>
      <vt:lpstr>Enterprise Social Networks</vt:lpstr>
      <vt:lpstr>Knowledge Management: Wiki &amp; Forum</vt:lpstr>
      <vt:lpstr>Collaborative Calendars</vt:lpstr>
      <vt:lpstr>Extensible: Gadget Pack</vt:lpstr>
      <vt:lpstr>Extensible: Gadget Pack</vt:lpstr>
      <vt:lpstr>Why a Web IDE?</vt:lpstr>
      <vt:lpstr>How to Reach Us</vt:lpstr>
      <vt:lpstr>Présentation PowerPoint</vt:lpstr>
    </vt:vector>
  </TitlesOfParts>
  <Manager/>
  <Company>eXo</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eXo presentation template</dc:title>
  <dc:subject/>
  <dc:creator>Katie Poplin</dc:creator>
  <cp:keywords/>
  <dc:description/>
  <cp:lastModifiedBy>exo</cp:lastModifiedBy>
  <cp:revision>521</cp:revision>
  <cp:lastPrinted>2012-02-01T20:56:35Z</cp:lastPrinted>
  <dcterms:created xsi:type="dcterms:W3CDTF">2012-02-16T23:18:44Z</dcterms:created>
  <dcterms:modified xsi:type="dcterms:W3CDTF">2012-02-21T23:10:21Z</dcterms:modified>
  <cp:category/>
</cp:coreProperties>
</file>